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media/image11.svg" ContentType="image/svg+xml"/>
  <Override PartName="/ppt/media/image18.svg" ContentType="image/svg+xml"/>
  <Override PartName="/ppt/media/image20.svg" ContentType="image/svg+xml"/>
  <Override PartName="/ppt/media/image22.svg" ContentType="image/svg+xml"/>
  <Override PartName="/ppt/media/image24.svg" ContentType="image/svg+xml"/>
  <Override PartName="/ppt/media/image5.svg" ContentType="image/svg+xml"/>
  <Override PartName="/ppt/media/image7.svg" ContentType="image/svg+xml"/>
  <Override PartName="/ppt/media/image9.svg" ContentType="image/svg+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8" r:id="rId3"/>
    <p:sldId id="259" r:id="rId4"/>
    <p:sldId id="260" r:id="rId5"/>
    <p:sldId id="264" r:id="rId6"/>
    <p:sldId id="265" r:id="rId7"/>
    <p:sldId id="261" r:id="rId8"/>
    <p:sldId id="267" r:id="rId9"/>
    <p:sldId id="268" r:id="rId10"/>
    <p:sldId id="262" r:id="rId11"/>
    <p:sldId id="270" r:id="rId12"/>
    <p:sldId id="272" r:id="rId13"/>
    <p:sldId id="263" r:id="rId14"/>
    <p:sldId id="274" r:id="rId15"/>
    <p:sldId id="275" r:id="rId16"/>
    <p:sldId id="276" r:id="rId17"/>
    <p:sldId id="277" r:id="rId18"/>
  </p:sldIdLst>
  <p:sldSz cx="12192000" cy="6858000"/>
  <p:notesSz cx="6858000" cy="9144000"/>
  <p:custDataLst>
    <p:tags r:id="rId22"/>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35B2E"/>
    <a:srgbClr val="436538"/>
    <a:srgbClr val="A8C79B"/>
    <a:srgbClr val="81AF6F"/>
    <a:srgbClr val="5B884B"/>
    <a:srgbClr val="99B0A3"/>
    <a:srgbClr val="D3E1D1"/>
    <a:srgbClr val="AFC9AC"/>
    <a:srgbClr val="C0D8B9"/>
    <a:srgbClr val="A7D0A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78" autoAdjust="0"/>
    <p:restoredTop sz="94660"/>
  </p:normalViewPr>
  <p:slideViewPr>
    <p:cSldViewPr snapToGrid="0">
      <p:cViewPr varScale="1">
        <p:scale>
          <a:sx n="99" d="100"/>
          <a:sy n="99" d="100"/>
        </p:scale>
        <p:origin x="84" y="582"/>
      </p:cViewPr>
      <p:guideLst>
        <p:guide orient="horz" pos="2159"/>
        <p:guide pos="3866"/>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2" Type="http://schemas.openxmlformats.org/officeDocument/2006/relationships/tags" Target="tags/tag63.xml"/><Relationship Id="rId21" Type="http://schemas.openxmlformats.org/officeDocument/2006/relationships/tableStyles" Target="tableStyles.xml"/><Relationship Id="rId20" Type="http://schemas.openxmlformats.org/officeDocument/2006/relationships/viewProps" Target="viewProps.xml"/><Relationship Id="rId2" Type="http://schemas.openxmlformats.org/officeDocument/2006/relationships/theme" Target="theme/theme1.xml"/><Relationship Id="rId19" Type="http://schemas.openxmlformats.org/officeDocument/2006/relationships/presProps" Target="presProps.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5" Type="http://schemas.openxmlformats.org/officeDocument/2006/relationships/tags" Target="../tags/tag51.xml"/><Relationship Id="rId4" Type="http://schemas.openxmlformats.org/officeDocument/2006/relationships/tags" Target="../tags/tag50.xml"/><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6" Type="http://schemas.openxmlformats.org/officeDocument/2006/relationships/tags" Target="../tags/tag56.xml"/><Relationship Id="rId5" Type="http://schemas.openxmlformats.org/officeDocument/2006/relationships/tags" Target="../tags/tag55.xml"/><Relationship Id="rId4" Type="http://schemas.openxmlformats.org/officeDocument/2006/relationships/tags" Target="../tags/tag54.xml"/><Relationship Id="rId3" Type="http://schemas.openxmlformats.org/officeDocument/2006/relationships/tags" Target="../tags/tag53.xml"/><Relationship Id="rId2" Type="http://schemas.openxmlformats.org/officeDocument/2006/relationships/tags" Target="../tags/tag52.xm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6" Type="http://schemas.openxmlformats.org/officeDocument/2006/relationships/tags" Target="../tags/tag10.xml"/><Relationship Id="rId5" Type="http://schemas.openxmlformats.org/officeDocument/2006/relationships/tags" Target="../tags/tag9.xml"/><Relationship Id="rId4" Type="http://schemas.openxmlformats.org/officeDocument/2006/relationships/tags" Target="../tags/tag8.xml"/><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6" Type="http://schemas.openxmlformats.org/officeDocument/2006/relationships/tags" Target="../tags/tag15.xml"/><Relationship Id="rId5" Type="http://schemas.openxmlformats.org/officeDocument/2006/relationships/tags" Target="../tags/tag14.xml"/><Relationship Id="rId4" Type="http://schemas.openxmlformats.org/officeDocument/2006/relationships/tags" Target="../tags/tag13.xml"/><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7" Type="http://schemas.openxmlformats.org/officeDocument/2006/relationships/tags" Target="../tags/tag21.xml"/><Relationship Id="rId6" Type="http://schemas.openxmlformats.org/officeDocument/2006/relationships/tags" Target="../tags/tag20.xml"/><Relationship Id="rId5" Type="http://schemas.openxmlformats.org/officeDocument/2006/relationships/tags" Target="../tags/tag19.xml"/><Relationship Id="rId4" Type="http://schemas.openxmlformats.org/officeDocument/2006/relationships/tags" Target="../tags/tag18.xml"/><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9" Type="http://schemas.openxmlformats.org/officeDocument/2006/relationships/tags" Target="../tags/tag29.xml"/><Relationship Id="rId8" Type="http://schemas.openxmlformats.org/officeDocument/2006/relationships/tags" Target="../tags/tag28.xml"/><Relationship Id="rId7" Type="http://schemas.openxmlformats.org/officeDocument/2006/relationships/tags" Target="../tags/tag27.xml"/><Relationship Id="rId6" Type="http://schemas.openxmlformats.org/officeDocument/2006/relationships/tags" Target="../tags/tag26.xml"/><Relationship Id="rId5" Type="http://schemas.openxmlformats.org/officeDocument/2006/relationships/tags" Target="../tags/tag25.xml"/><Relationship Id="rId4" Type="http://schemas.openxmlformats.org/officeDocument/2006/relationships/tags" Target="../tags/tag24.xml"/><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5" Type="http://schemas.openxmlformats.org/officeDocument/2006/relationships/tags" Target="../tags/tag33.xml"/><Relationship Id="rId4" Type="http://schemas.openxmlformats.org/officeDocument/2006/relationships/tags" Target="../tags/tag32.xml"/><Relationship Id="rId3" Type="http://schemas.openxmlformats.org/officeDocument/2006/relationships/tags" Target="../tags/tag31.xml"/><Relationship Id="rId2" Type="http://schemas.openxmlformats.org/officeDocument/2006/relationships/tags" Target="../tags/tag30.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tags" Target="../tags/tag36.xml"/><Relationship Id="rId3" Type="http://schemas.openxmlformats.org/officeDocument/2006/relationships/tags" Target="../tags/tag35.xml"/><Relationship Id="rId2" Type="http://schemas.openxmlformats.org/officeDocument/2006/relationships/tags" Target="../tags/tag34.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7" Type="http://schemas.openxmlformats.org/officeDocument/2006/relationships/tags" Target="../tags/tag42.xml"/><Relationship Id="rId6" Type="http://schemas.openxmlformats.org/officeDocument/2006/relationships/tags" Target="../tags/tag41.xml"/><Relationship Id="rId5" Type="http://schemas.openxmlformats.org/officeDocument/2006/relationships/tags" Target="../tags/tag40.xml"/><Relationship Id="rId4" Type="http://schemas.openxmlformats.org/officeDocument/2006/relationships/tags" Target="../tags/tag39.xml"/><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6" Type="http://schemas.openxmlformats.org/officeDocument/2006/relationships/tags" Target="../tags/tag47.xml"/><Relationship Id="rId5" Type="http://schemas.openxmlformats.org/officeDocument/2006/relationships/tags" Target="../tags/tag46.xml"/><Relationship Id="rId4" Type="http://schemas.openxmlformats.org/officeDocument/2006/relationships/tags" Target="../tags/tag45.xml"/><Relationship Id="rId3" Type="http://schemas.openxmlformats.org/officeDocument/2006/relationships/tags" Target="../tags/tag44.xml"/><Relationship Id="rId2" Type="http://schemas.openxmlformats.org/officeDocument/2006/relationships/tags" Target="../tags/tag43.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custDataLst>
              <p:tags r:id="rId2"/>
            </p:custDataLst>
          </p:nvPr>
        </p:nvSpPr>
        <p:spPr>
          <a:xfrm>
            <a:off x="1198800" y="914400"/>
            <a:ext cx="9799200" cy="2570400"/>
          </a:xfrm>
        </p:spPr>
        <p:txBody>
          <a:bodyPr lIns="90000" tIns="46800" rIns="90000" bIns="46800" anchor="b" anchorCtr="0">
            <a:normAutofit/>
          </a:bodyPr>
          <a:lstStyle>
            <a:lvl1pPr algn="ctr">
              <a:defRPr sz="6000"/>
            </a:lvl1pPr>
          </a:lstStyle>
          <a:p>
            <a:r>
              <a:rPr lang="zh-CN" altLang="en-US" dirty="0"/>
              <a:t>单击此处编辑母版标题样式</a:t>
            </a:r>
            <a:endParaRPr lang="zh-CN" altLang="en-US" dirty="0"/>
          </a:p>
        </p:txBody>
      </p:sp>
      <p:sp>
        <p:nvSpPr>
          <p:cNvPr id="3" name="副标题 2"/>
          <p:cNvSpPr>
            <a:spLocks noGrp="1"/>
          </p:cNvSpPr>
          <p:nvPr>
            <p:ph type="subTitle" idx="1"/>
            <p:custDataLst>
              <p:tags r:id="rId3"/>
            </p:custDataLst>
          </p:nvPr>
        </p:nvSpPr>
        <p:spPr>
          <a:xfrm>
            <a:off x="1198800" y="3560400"/>
            <a:ext cx="9799200" cy="1472400"/>
          </a:xfrm>
        </p:spPr>
        <p:txBody>
          <a:bodyPr lIns="90000" tIns="46800" rIns="90000" bIns="46800">
            <a:normAutofit/>
          </a:bodyPr>
          <a:lstStyle>
            <a:lvl1pPr marL="0" indent="0" algn="ctr">
              <a:lnSpc>
                <a:spcPct val="110000"/>
              </a:lnSpc>
              <a:buNone/>
              <a:defRPr sz="2400" spc="200">
                <a:uFillTx/>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zh-CN" altLang="en-US" dirty="0"/>
          </a:p>
        </p:txBody>
      </p:sp>
      <p:sp>
        <p:nvSpPr>
          <p:cNvPr id="16" name="日期占位符 15"/>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5"/>
            </p:custDataLst>
          </p:nvPr>
        </p:nvSpPr>
        <p:spPr/>
        <p:txBody>
          <a:bodyPr/>
          <a:lstStyle/>
          <a:p>
            <a:endParaRPr lang="zh-CN" altLang="en-US" dirty="0"/>
          </a:p>
        </p:txBody>
      </p:sp>
      <p:sp>
        <p:nvSpPr>
          <p:cNvPr id="18" name="灯片编号占位符 17"/>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608400" y="774000"/>
            <a:ext cx="10972800" cy="5482800"/>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2" name="标题 1"/>
          <p:cNvSpPr>
            <a:spLocks noGrp="1"/>
          </p:cNvSpPr>
          <p:nvPr>
            <p:ph type="title" hasCustomPrompt="1"/>
            <p:custDataLst>
              <p:tags r:id="rId5"/>
            </p:custDataLst>
          </p:nvPr>
        </p:nvSpPr>
        <p:spPr>
          <a:xfrm>
            <a:off x="1198800" y="2484000"/>
            <a:ext cx="9799200" cy="1018800"/>
          </a:xfrm>
        </p:spPr>
        <p:txBody>
          <a:bodyPr vert="horz" lIns="90000" tIns="46800" rIns="90000" bIns="46800" rtlCol="0" anchor="t" anchorCtr="0">
            <a:normAutofit/>
          </a:bodyPr>
          <a:lstStyle>
            <a:lvl1pPr algn="ctr">
              <a:defRPr sz="6000"/>
            </a:lvl1pPr>
          </a:lstStyle>
          <a:p>
            <a:pPr lvl="0"/>
            <a:r>
              <a:rPr lang="zh-CN" altLang="en-US" smtClean="0"/>
              <a:t>单击此处编辑标题</a:t>
            </a:r>
            <a:endParaRPr lang="zh-CN" altLang="en-US"/>
          </a:p>
        </p:txBody>
      </p:sp>
      <p:sp>
        <p:nvSpPr>
          <p:cNvPr id="7" name="文本占位符 6"/>
          <p:cNvSpPr>
            <a:spLocks noGrp="1"/>
          </p:cNvSpPr>
          <p:nvPr>
            <p:ph type="body" sz="quarter" idx="13"/>
            <p:custDataLst>
              <p:tags r:id="rId6"/>
            </p:custDataLst>
          </p:nvPr>
        </p:nvSpPr>
        <p:spPr>
          <a:xfrm>
            <a:off x="1198800" y="3560400"/>
            <a:ext cx="9799200" cy="471600"/>
          </a:xfrm>
        </p:spPr>
        <p:txBody>
          <a:bodyPr lIns="90000" tIns="46800" rIns="90000" bIns="46800">
            <a:normAutofit/>
          </a:bodyPr>
          <a:lstStyle>
            <a:lvl1pPr algn="ctr">
              <a:lnSpc>
                <a:spcPct val="110000"/>
              </a:lnSpc>
              <a:buNone/>
              <a:defRPr sz="2400" spc="200"/>
            </a:lvl1pPr>
          </a:lstStyle>
          <a:p>
            <a:pPr lvl="0"/>
            <a:r>
              <a:rPr lang="zh-CN" altLang="en-US" dirty="0"/>
              <a:t>单击此处编辑母版文本样式</a:t>
            </a:r>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内容占位符 2"/>
          <p:cNvSpPr>
            <a:spLocks noGrp="1"/>
          </p:cNvSpPr>
          <p:nvPr>
            <p:ph idx="1"/>
            <p:custDataLst>
              <p:tags r:id="rId3"/>
            </p:custDataLst>
          </p:nvPr>
        </p:nvSpPr>
        <p:spPr>
          <a:xfrm>
            <a:off x="608400" y="1490400"/>
            <a:ext cx="10969200" cy="4759200"/>
          </a:xfrm>
        </p:spPr>
        <p:txBody>
          <a:bodyPr vert="horz" lIns="90000" tIns="46800" rIns="90000" bIns="4680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1990800" y="3848400"/>
            <a:ext cx="7768800" cy="766800"/>
          </a:xfrm>
        </p:spPr>
        <p:txBody>
          <a:bodyPr lIns="90000" tIns="46800" rIns="90000" bIns="46800" anchor="b" anchorCtr="0">
            <a:normAutofit/>
          </a:bodyPr>
          <a:lstStyle>
            <a:lvl1pPr>
              <a:defRPr sz="4400"/>
            </a:lvl1pPr>
          </a:lstStyle>
          <a:p>
            <a:r>
              <a:rPr lang="zh-CN" altLang="en-US" dirty="0"/>
              <a:t>单击此处编辑标题</a:t>
            </a:r>
            <a:endParaRPr lang="zh-CN" altLang="en-US" dirty="0"/>
          </a:p>
        </p:txBody>
      </p:sp>
      <p:sp>
        <p:nvSpPr>
          <p:cNvPr id="3" name="文本占位符 2"/>
          <p:cNvSpPr>
            <a:spLocks noGrp="1"/>
          </p:cNvSpPr>
          <p:nvPr>
            <p:ph type="body" idx="1" hasCustomPrompt="1"/>
            <p:custDataLst>
              <p:tags r:id="rId3"/>
            </p:custDataLst>
          </p:nvPr>
        </p:nvSpPr>
        <p:spPr>
          <a:xfrm>
            <a:off x="1990800" y="4615200"/>
            <a:ext cx="7768800" cy="867600"/>
          </a:xfrm>
        </p:spPr>
        <p:txBody>
          <a:bodyPr lIns="90000" tIns="46800" rIns="90000" bIns="46800">
            <a:normAutofit/>
          </a:bodyPr>
          <a:lstStyle>
            <a:lvl1pPr marL="0" indent="0">
              <a:buNone/>
              <a:defRPr sz="1800">
                <a:solidFill>
                  <a:schemeClr val="tx1">
                    <a:lumMod val="65000"/>
                    <a:lumOff val="35000"/>
                  </a:schemeClr>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内容占位符 2"/>
          <p:cNvSpPr>
            <a:spLocks noGrp="1"/>
          </p:cNvSpPr>
          <p:nvPr>
            <p:ph sz="half" idx="1"/>
            <p:custDataLst>
              <p:tags r:id="rId3"/>
            </p:custDataLst>
          </p:nvPr>
        </p:nvSpPr>
        <p:spPr>
          <a:xfrm>
            <a:off x="608400" y="1501200"/>
            <a:ext cx="5176800" cy="4748400"/>
          </a:xfrm>
        </p:spPr>
        <p:txBody>
          <a:bodyPr vert="horz" lIns="90000" tIns="46800" rIns="90000" bIns="4680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custDataLst>
              <p:tags r:id="rId4"/>
            </p:custDataLst>
          </p:nvPr>
        </p:nvSpPr>
        <p:spPr>
          <a:xfrm>
            <a:off x="6411600" y="1501200"/>
            <a:ext cx="5176800" cy="4748400"/>
          </a:xfrm>
        </p:spPr>
        <p:txBody>
          <a:bodyPr lIns="90000" tIns="46800" rIns="90000" bIns="4680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文本占位符 2"/>
          <p:cNvSpPr>
            <a:spLocks noGrp="1"/>
          </p:cNvSpPr>
          <p:nvPr>
            <p:ph type="body" idx="1" hasCustomPrompt="1"/>
            <p:custDataLst>
              <p:tags r:id="rId3"/>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08400" y="1854000"/>
            <a:ext cx="5342400" cy="4395600"/>
          </a:xfrm>
        </p:spPr>
        <p:txBody>
          <a:bodyPr vert="horz" lIns="101600" tIns="0" rIns="82550" bIns="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hasCustomPrompt="1"/>
            <p:custDataLst>
              <p:tags r:id="rId5"/>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单击此处编辑文本</a:t>
            </a:r>
            <a:endParaRPr lang="zh-CN" altLang="en-US" smtClean="0"/>
          </a:p>
        </p:txBody>
      </p:sp>
      <p:sp>
        <p:nvSpPr>
          <p:cNvPr id="6" name="内容占位符 5"/>
          <p:cNvSpPr>
            <a:spLocks noGrp="1"/>
          </p:cNvSpPr>
          <p:nvPr>
            <p:ph sz="quarter" idx="4"/>
            <p:custDataLst>
              <p:tags r:id="rId6"/>
            </p:custDataLst>
          </p:nvPr>
        </p:nvSpPr>
        <p:spPr>
          <a:xfrm>
            <a:off x="6235750" y="1854000"/>
            <a:ext cx="5342400" cy="4395600"/>
          </a:xfrm>
        </p:spPr>
        <p:txBody>
          <a:bodyPr vert="horz" lIns="101600" tIns="0" rIns="82550" bIns="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2"/>
            </p:custDataLst>
          </p:nvPr>
        </p:nvSpPr>
        <p:spPr>
          <a:xfrm>
            <a:off x="608330" y="1555115"/>
            <a:ext cx="5233035" cy="4608195"/>
          </a:xfrm>
        </p:spPr>
        <p:txBody>
          <a:bodyPr vert="horz" lIns="90000" tIns="46800" rIns="90000" bIns="46800" rtlCol="0">
            <a:normAutofit/>
          </a:bodyPr>
          <a:lstStyle>
            <a:lvl1pPr>
              <a:buNone/>
              <a:defRPr sz="1600"/>
            </a:lvl1pPr>
          </a:lstStyle>
          <a:p>
            <a:pPr lvl="0"/>
            <a:endParaRPr lang="zh-CN" altLang="en-US"/>
          </a:p>
        </p:txBody>
      </p:sp>
      <p:sp>
        <p:nvSpPr>
          <p:cNvPr id="4" name="文本占位符 3"/>
          <p:cNvSpPr>
            <a:spLocks noGrp="1"/>
          </p:cNvSpPr>
          <p:nvPr>
            <p:ph type="body" sz="half" idx="2"/>
            <p:custDataLst>
              <p:tags r:id="rId3"/>
            </p:custDataLst>
          </p:nvPr>
        </p:nvSpPr>
        <p:spPr>
          <a:xfrm>
            <a:off x="6350400" y="1555200"/>
            <a:ext cx="5227200" cy="4608000"/>
          </a:xfrm>
        </p:spPr>
        <p:txBody>
          <a:bodyPr vert="horz" lIns="90000" tIns="46800" rIns="90000" bIns="46800" rtlCol="0">
            <a:normAutofit/>
          </a:bodyPr>
          <a:lstStyle>
            <a:lvl1pPr>
              <a:buNone/>
              <a:defRPr sz="1600"/>
            </a:lvl1pPr>
          </a:lstStyle>
          <a:p>
            <a:pPr lvl="0"/>
            <a:r>
              <a:rPr lang="zh-CN" altLang="en-US" smtClean="0"/>
              <a:t>单击此处编辑母版文本样式</a:t>
            </a:r>
            <a:endParaRPr lang="zh-CN" altLang="en-US"/>
          </a:p>
        </p:txBody>
      </p:sp>
      <p:sp>
        <p:nvSpPr>
          <p:cNvPr id="5" name="日期占位符 4"/>
          <p:cNvSpPr>
            <a:spLocks noGrp="1"/>
          </p:cNvSpPr>
          <p:nvPr>
            <p:ph type="dt" sz="half" idx="10"/>
            <p:custDataLst>
              <p:tags r:id="rId4"/>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5"/>
            </p:custDataLst>
          </p:nvPr>
        </p:nvSpPr>
        <p:spPr/>
        <p:txBody>
          <a:bodyPr/>
          <a:lstStyle/>
          <a:p>
            <a:endParaRPr lang="zh-CN" altLang="en-US" dirty="0"/>
          </a:p>
        </p:txBody>
      </p:sp>
      <p:sp>
        <p:nvSpPr>
          <p:cNvPr id="7" name="灯片编号占位符 6"/>
          <p:cNvSpPr>
            <a:spLocks noGrp="1"/>
          </p:cNvSpPr>
          <p:nvPr>
            <p:ph type="sldNum" sz="quarter" idx="12"/>
            <p:custDataLst>
              <p:tags r:id="rId6"/>
            </p:custDataLst>
          </p:nvPr>
        </p:nvSpPr>
        <p:spPr/>
        <p:txBody>
          <a:bodyPr/>
          <a:lstStyle/>
          <a:p>
            <a:fld id="{FABC47A4-756D-490B-A52F-7D9E2C9FC05F}" type="slidenum">
              <a:rPr lang="zh-CN" altLang="en-US" smtClean="0"/>
            </a:fld>
            <a:endParaRPr lang="zh-CN" altLang="en-US"/>
          </a:p>
        </p:txBody>
      </p:sp>
      <p:sp>
        <p:nvSpPr>
          <p:cNvPr id="9" name="标题 8"/>
          <p:cNvSpPr>
            <a:spLocks noGrp="1"/>
          </p:cNvSpPr>
          <p:nvPr>
            <p:ph type="title"/>
            <p:custDataLst>
              <p:tags r:id="rId7"/>
            </p:custDataLst>
          </p:nvPr>
        </p:nvSpPr>
        <p:spPr/>
        <p:txBody>
          <a:bodyPr/>
          <a:lstStyle/>
          <a:p>
            <a:r>
              <a:rPr lang="zh-CN" altLang="en-US"/>
              <a:t>单击此处编辑母版标题样式</a:t>
            </a:r>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2"/>
            </p:custDataLst>
          </p:nvPr>
        </p:nvSpPr>
        <p:spPr>
          <a:xfrm>
            <a:off x="10234800" y="914400"/>
            <a:ext cx="1044000" cy="5029200"/>
          </a:xfrm>
        </p:spPr>
        <p:txBody>
          <a:bodyPr vert="eaVert" lIns="90000" tIns="46800" rIns="90000" bIns="46800" rtlCol="0" anchor="ctr" anchorCtr="0">
            <a:normAutofit/>
          </a:bodyPr>
          <a:lstStyle>
            <a:lvl1pPr>
              <a:buNone/>
              <a:defRPr sz="2800"/>
            </a:lvl1pPr>
          </a:lstStyle>
          <a:p>
            <a:pPr lvl="0"/>
            <a:r>
              <a:rPr lang="zh-CN" altLang="en-US" smtClean="0"/>
              <a:t>单击此处编辑标题</a:t>
            </a:r>
            <a:endParaRPr lang="zh-CN" altLang="en-US"/>
          </a:p>
        </p:txBody>
      </p:sp>
      <p:sp>
        <p:nvSpPr>
          <p:cNvPr id="3" name="竖排文字占位符 2"/>
          <p:cNvSpPr>
            <a:spLocks noGrp="1"/>
          </p:cNvSpPr>
          <p:nvPr>
            <p:ph type="body" orient="vert" idx="1"/>
            <p:custDataLst>
              <p:tags r:id="rId3"/>
            </p:custDataLst>
          </p:nvPr>
        </p:nvSpPr>
        <p:spPr>
          <a:xfrm>
            <a:off x="914400" y="914400"/>
            <a:ext cx="9169200" cy="5029200"/>
          </a:xfrm>
        </p:spPr>
        <p:txBody>
          <a:bodyPr vert="eaVert" lIns="46800" tIns="46800" rIns="46800" bIns="46800"/>
          <a:lstStyle>
            <a:lvl1pPr marL="228600" indent="-228600">
              <a:spcAft>
                <a:spcPts val="1000"/>
              </a:spcAft>
              <a:defRPr spc="300"/>
            </a:lvl1pPr>
            <a:lvl2pPr marL="685800" indent="-228600">
              <a:defRPr spc="300"/>
            </a:lvl2pPr>
            <a:lvl3pPr marL="1143000" indent="-228600">
              <a:defRPr spc="300"/>
            </a:lvl3pPr>
            <a:lvl4pPr marL="1600200" indent="-228600">
              <a:defRPr spc="300"/>
            </a:lvl4pPr>
            <a:lvl5pPr marL="2057400" indent="-228600">
              <a:defRPr spc="300"/>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8" Type="http://schemas.openxmlformats.org/officeDocument/2006/relationships/theme" Target="../theme/theme1.xml"/><Relationship Id="rId17" Type="http://schemas.openxmlformats.org/officeDocument/2006/relationships/tags" Target="../tags/tag62.xml"/><Relationship Id="rId16" Type="http://schemas.openxmlformats.org/officeDocument/2006/relationships/tags" Target="../tags/tag61.xml"/><Relationship Id="rId15" Type="http://schemas.openxmlformats.org/officeDocument/2006/relationships/tags" Target="../tags/tag60.xml"/><Relationship Id="rId14" Type="http://schemas.openxmlformats.org/officeDocument/2006/relationships/tags" Target="../tags/tag59.xml"/><Relationship Id="rId13" Type="http://schemas.openxmlformats.org/officeDocument/2006/relationships/tags" Target="../tags/tag58.xml"/><Relationship Id="rId12" Type="http://schemas.openxmlformats.org/officeDocument/2006/relationships/tags" Target="../tags/tag57.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1">
          <a:gsLst>
            <a:gs pos="0">
              <a:schemeClr val="bg2"/>
            </a:gs>
            <a:gs pos="100000">
              <a:schemeClr val="bg2">
                <a:lumMod val="85000"/>
              </a:schemeClr>
            </a:gs>
          </a:gsLst>
          <a:lin ang="5400000" scaled="0"/>
        </a:gra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2"/>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3"/>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14"/>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15"/>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16"/>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defRPr>
            </a:lvl1pPr>
          </a:lstStyle>
          <a:p>
            <a:fld id="{49AE70B2-8BF9-45C0-BB95-33D1B9D3A854}" type="slidenum">
              <a:rPr lang="zh-CN" altLang="en-US" smtClean="0"/>
            </a:fld>
            <a:endParaRPr lang="zh-CN" altLang="en-US" dirty="0"/>
          </a:p>
        </p:txBody>
      </p:sp>
    </p:spTree>
    <p:custDataLst>
      <p:tags r:id="rId17"/>
    </p:custData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16.jpeg"/><Relationship Id="rId2" Type="http://schemas.openxmlformats.org/officeDocument/2006/relationships/image" Target="../media/image2.png"/><Relationship Id="rId1" Type="http://schemas.openxmlformats.org/officeDocument/2006/relationships/image" Target="../media/image3.jpeg"/></Relationships>
</file>

<file path=ppt/slides/_rels/slide11.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16.jpeg"/><Relationship Id="rId2" Type="http://schemas.openxmlformats.org/officeDocument/2006/relationships/image" Target="../media/image2.png"/><Relationship Id="rId1" Type="http://schemas.openxmlformats.org/officeDocument/2006/relationships/image" Target="../media/image3.jpe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1.jpe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2.png"/><Relationship Id="rId1" Type="http://schemas.openxmlformats.org/officeDocument/2006/relationships/image" Target="../media/image3.jpe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2.png"/><Relationship Id="rId1" Type="http://schemas.openxmlformats.org/officeDocument/2006/relationships/image" Target="../media/image3.jpeg"/></Relationships>
</file>

<file path=ppt/slides/_rels/slide15.xml.rels><?xml version="1.0" encoding="UTF-8" standalone="yes"?>
<Relationships xmlns="http://schemas.openxmlformats.org/package/2006/relationships"><Relationship Id="rId9" Type="http://schemas.openxmlformats.org/officeDocument/2006/relationships/image" Target="../media/image23.png"/><Relationship Id="rId8" Type="http://schemas.openxmlformats.org/officeDocument/2006/relationships/image" Target="../media/image22.svg"/><Relationship Id="rId7" Type="http://schemas.openxmlformats.org/officeDocument/2006/relationships/image" Target="../media/image21.png"/><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 Id="rId3" Type="http://schemas.openxmlformats.org/officeDocument/2006/relationships/image" Target="../media/image17.png"/><Relationship Id="rId2" Type="http://schemas.openxmlformats.org/officeDocument/2006/relationships/image" Target="../media/image2.png"/><Relationship Id="rId11" Type="http://schemas.openxmlformats.org/officeDocument/2006/relationships/slideLayout" Target="../slideLayouts/slideLayout3.xml"/><Relationship Id="rId10" Type="http://schemas.openxmlformats.org/officeDocument/2006/relationships/image" Target="../media/image24.svg"/><Relationship Id="rId1" Type="http://schemas.openxmlformats.org/officeDocument/2006/relationships/image" Target="../media/image3.jpe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1.jpe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1.jpe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1.jpeg"/></Relationships>
</file>

<file path=ppt/slides/_rels/slide4.xml.rels><?xml version="1.0" encoding="UTF-8" standalone="yes"?>
<Relationships xmlns="http://schemas.openxmlformats.org/package/2006/relationships"><Relationship Id="rId7" Type="http://schemas.openxmlformats.org/officeDocument/2006/relationships/slideLayout" Target="../slideLayouts/slideLayout3.xml"/><Relationship Id="rId6" Type="http://schemas.openxmlformats.org/officeDocument/2006/relationships/image" Target="../media/image2.png"/><Relationship Id="rId5" Type="http://schemas.openxmlformats.org/officeDocument/2006/relationships/image" Target="../media/image7.svg"/><Relationship Id="rId4" Type="http://schemas.openxmlformats.org/officeDocument/2006/relationships/image" Target="../media/image6.png"/><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image" Target="../media/image3.jpeg"/></Relationships>
</file>

<file path=ppt/slides/_rels/slide5.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image" Target="../media/image3.jpe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1.jpeg"/></Relationships>
</file>

<file path=ppt/slides/_rels/slide7.xml.rels><?xml version="1.0" encoding="UTF-8" standalone="yes"?>
<Relationships xmlns="http://schemas.openxmlformats.org/package/2006/relationships"><Relationship Id="rId7" Type="http://schemas.openxmlformats.org/officeDocument/2006/relationships/slideLayout" Target="../slideLayouts/slideLayout3.xml"/><Relationship Id="rId6" Type="http://schemas.openxmlformats.org/officeDocument/2006/relationships/image" Target="../media/image2.png"/><Relationship Id="rId5" Type="http://schemas.openxmlformats.org/officeDocument/2006/relationships/image" Target="../media/image15.jpeg"/><Relationship Id="rId4" Type="http://schemas.openxmlformats.org/officeDocument/2006/relationships/image" Target="../media/image14.jpeg"/><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image" Target="../media/image3.jpe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2.png"/><Relationship Id="rId1" Type="http://schemas.openxmlformats.org/officeDocument/2006/relationships/image" Target="../media/image3.jpe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1.jpe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51000"/>
          </a:blip>
          <a:tile tx="1612900" ty="-387350" sx="50000" sy="50000" flip="none" algn="r"/>
        </a:blipFill>
        <a:effectLst/>
      </p:bgPr>
    </p:bg>
    <p:spTree>
      <p:nvGrpSpPr>
        <p:cNvPr id="1" name=""/>
        <p:cNvGrpSpPr/>
        <p:nvPr/>
      </p:nvGrpSpPr>
      <p:grpSpPr>
        <a:xfrm>
          <a:off x="0" y="0"/>
          <a:ext cx="0" cy="0"/>
          <a:chOff x="0" y="0"/>
          <a:chExt cx="0" cy="0"/>
        </a:xfrm>
      </p:grpSpPr>
      <p:sp>
        <p:nvSpPr>
          <p:cNvPr id="3" name="矩形 2"/>
          <p:cNvSpPr/>
          <p:nvPr/>
        </p:nvSpPr>
        <p:spPr>
          <a:xfrm>
            <a:off x="0" y="0"/>
            <a:ext cx="12192000" cy="6858000"/>
          </a:xfrm>
          <a:prstGeom prst="rect">
            <a:avLst/>
          </a:prstGeom>
          <a:solidFill>
            <a:srgbClr val="8CBC9D">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 name="矩形 1"/>
          <p:cNvSpPr/>
          <p:nvPr/>
        </p:nvSpPr>
        <p:spPr>
          <a:xfrm>
            <a:off x="1189355" y="912495"/>
            <a:ext cx="9813290" cy="5033010"/>
          </a:xfrm>
          <a:prstGeom prst="rect">
            <a:avLst/>
          </a:prstGeom>
          <a:solidFill>
            <a:srgbClr val="D3E1D1">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85234" y="171144"/>
            <a:ext cx="3706961" cy="621526"/>
          </a:xfrm>
          <a:prstGeom prst="rect">
            <a:avLst/>
          </a:prstGeom>
        </p:spPr>
      </p:pic>
      <p:sp>
        <p:nvSpPr>
          <p:cNvPr id="8" name="文本框 7"/>
          <p:cNvSpPr txBox="1"/>
          <p:nvPr/>
        </p:nvSpPr>
        <p:spPr>
          <a:xfrm>
            <a:off x="1746250" y="1403985"/>
            <a:ext cx="8699500" cy="2061210"/>
          </a:xfrm>
          <a:prstGeom prst="rect">
            <a:avLst/>
          </a:prstGeom>
          <a:noFill/>
        </p:spPr>
        <p:txBody>
          <a:bodyPr wrap="square" rtlCol="0">
            <a:spAutoFit/>
          </a:bodyPr>
          <a:lstStyle/>
          <a:p>
            <a:pPr algn="ctr"/>
            <a:r>
              <a:rPr lang="zh-CN" altLang="en-US" sz="12800" b="1">
                <a:solidFill>
                  <a:srgbClr val="436538"/>
                </a:solidFill>
              </a:rPr>
              <a:t>科大之夏</a:t>
            </a:r>
            <a:endParaRPr lang="zh-CN" altLang="en-US" sz="12800" b="1">
              <a:solidFill>
                <a:srgbClr val="436538"/>
              </a:solidFill>
            </a:endParaRPr>
          </a:p>
        </p:txBody>
      </p:sp>
      <p:sp>
        <p:nvSpPr>
          <p:cNvPr id="9" name="文本框 8"/>
          <p:cNvSpPr txBox="1"/>
          <p:nvPr/>
        </p:nvSpPr>
        <p:spPr>
          <a:xfrm>
            <a:off x="2473960" y="3465195"/>
            <a:ext cx="7113905" cy="521970"/>
          </a:xfrm>
          <a:prstGeom prst="rect">
            <a:avLst/>
          </a:prstGeom>
          <a:noFill/>
        </p:spPr>
        <p:txBody>
          <a:bodyPr wrap="square" rtlCol="0">
            <a:spAutoFit/>
          </a:bodyPr>
          <a:lstStyle/>
          <a:p>
            <a:pPr algn="ctr"/>
            <a:r>
              <a:rPr lang="zh-CN" altLang="en-US" sz="2800">
                <a:solidFill>
                  <a:srgbClr val="436538"/>
                </a:solidFill>
              </a:rPr>
              <a:t>中国科学技术大学四季系列</a:t>
            </a:r>
            <a:r>
              <a:rPr lang="en-US" altLang="zh-CN" sz="2800">
                <a:solidFill>
                  <a:srgbClr val="436538"/>
                </a:solidFill>
              </a:rPr>
              <a:t>PPT</a:t>
            </a:r>
            <a:r>
              <a:rPr lang="zh-CN" altLang="en-US" sz="2800">
                <a:solidFill>
                  <a:srgbClr val="436538"/>
                </a:solidFill>
              </a:rPr>
              <a:t>模板</a:t>
            </a:r>
            <a:r>
              <a:rPr lang="en-US" altLang="zh-CN" sz="2800">
                <a:solidFill>
                  <a:srgbClr val="436538"/>
                </a:solidFill>
              </a:rPr>
              <a:t>——</a:t>
            </a:r>
            <a:r>
              <a:rPr lang="zh-CN" altLang="en-US" sz="2800">
                <a:solidFill>
                  <a:srgbClr val="436538"/>
                </a:solidFill>
              </a:rPr>
              <a:t>夏</a:t>
            </a:r>
            <a:endParaRPr lang="zh-CN" altLang="en-US" sz="2800">
              <a:solidFill>
                <a:srgbClr val="436538"/>
              </a:solidFill>
            </a:endParaRPr>
          </a:p>
        </p:txBody>
      </p:sp>
      <p:sp>
        <p:nvSpPr>
          <p:cNvPr id="13" name="文本框 12"/>
          <p:cNvSpPr txBox="1"/>
          <p:nvPr/>
        </p:nvSpPr>
        <p:spPr>
          <a:xfrm>
            <a:off x="3178175" y="4210685"/>
            <a:ext cx="5833745" cy="275590"/>
          </a:xfrm>
          <a:prstGeom prst="rect">
            <a:avLst/>
          </a:prstGeom>
          <a:noFill/>
        </p:spPr>
        <p:txBody>
          <a:bodyPr wrap="square" rtlCol="0">
            <a:spAutoFit/>
          </a:bodyPr>
          <a:lstStyle/>
          <a:p>
            <a:pPr algn="ctr"/>
            <a:r>
              <a:rPr lang="zh-CN" altLang="en-US" sz="1200">
                <a:solidFill>
                  <a:srgbClr val="436538"/>
                </a:solidFill>
              </a:rPr>
              <a:t>University Of Science And Technology Of China</a:t>
            </a:r>
            <a:endParaRPr lang="zh-CN" altLang="en-US" sz="1200">
              <a:solidFill>
                <a:srgbClr val="436538"/>
              </a:solidFill>
            </a:endParaRPr>
          </a:p>
        </p:txBody>
      </p:sp>
      <p:sp>
        <p:nvSpPr>
          <p:cNvPr id="17" name="文本框 16"/>
          <p:cNvSpPr txBox="1"/>
          <p:nvPr/>
        </p:nvSpPr>
        <p:spPr>
          <a:xfrm>
            <a:off x="3178175" y="4709795"/>
            <a:ext cx="5835015" cy="521970"/>
          </a:xfrm>
          <a:prstGeom prst="rect">
            <a:avLst/>
          </a:prstGeom>
          <a:noFill/>
        </p:spPr>
        <p:txBody>
          <a:bodyPr wrap="square" rtlCol="0">
            <a:spAutoFit/>
          </a:bodyPr>
          <a:lstStyle/>
          <a:p>
            <a:pPr algn="ctr"/>
            <a:r>
              <a:rPr lang="zh-CN" altLang="en-US" sz="2800" b="1">
                <a:solidFill>
                  <a:srgbClr val="436538"/>
                </a:solidFill>
              </a:rPr>
              <a:t>汇报人</a:t>
            </a:r>
            <a:endParaRPr lang="zh-CN" altLang="en-US" sz="2800" b="1">
              <a:solidFill>
                <a:srgbClr val="436538"/>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50000"/>
          </a:blip>
          <a:stretch>
            <a:fillRect/>
          </a:stretch>
        </a:blipFill>
        <a:effectLst/>
      </p:bgPr>
    </p:bg>
    <p:spTree>
      <p:nvGrpSpPr>
        <p:cNvPr id="1" name=""/>
        <p:cNvGrpSpPr/>
        <p:nvPr/>
      </p:nvGrpSpPr>
      <p:grpSpPr/>
      <p:sp>
        <p:nvSpPr>
          <p:cNvPr id="7" name="矩形 6"/>
          <p:cNvSpPr/>
          <p:nvPr/>
        </p:nvSpPr>
        <p:spPr>
          <a:xfrm>
            <a:off x="635" y="-635"/>
            <a:ext cx="12192000" cy="6858000"/>
          </a:xfrm>
          <a:prstGeom prst="rect">
            <a:avLst/>
          </a:prstGeom>
          <a:solidFill>
            <a:srgbClr val="A8C79B">
              <a:alpha val="2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17" name="组合 16"/>
          <p:cNvGrpSpPr/>
          <p:nvPr/>
        </p:nvGrpSpPr>
        <p:grpSpPr>
          <a:xfrm>
            <a:off x="265430" y="239877"/>
            <a:ext cx="6005830" cy="860425"/>
            <a:chOff x="418" y="582"/>
            <a:chExt cx="9458" cy="1355"/>
          </a:xfrm>
        </p:grpSpPr>
        <p:sp>
          <p:nvSpPr>
            <p:cNvPr id="22" name="文本框 21"/>
            <p:cNvSpPr txBox="1"/>
            <p:nvPr/>
          </p:nvSpPr>
          <p:spPr>
            <a:xfrm>
              <a:off x="1698" y="582"/>
              <a:ext cx="8178" cy="1355"/>
            </a:xfrm>
            <a:prstGeom prst="rect">
              <a:avLst/>
            </a:prstGeom>
            <a:noFill/>
          </p:spPr>
          <p:txBody>
            <a:bodyPr vert="horz" wrap="square" rtlCol="0">
              <a:spAutoFit/>
            </a:bodyPr>
            <a:p>
              <a:pPr algn="just"/>
              <a:r>
                <a:rPr lang="zh-CN" altLang="en-US" sz="5000" b="1">
                  <a:solidFill>
                    <a:srgbClr val="335B2E"/>
                  </a:solidFill>
                  <a:sym typeface="+mn-ea"/>
                </a:rPr>
                <a:t>请输入你的标题</a:t>
              </a:r>
              <a:endParaRPr lang="zh-CN" altLang="en-US" sz="5000" b="1">
                <a:solidFill>
                  <a:srgbClr val="335B2E"/>
                </a:solidFill>
                <a:sym typeface="+mn-ea"/>
              </a:endParaRPr>
            </a:p>
          </p:txBody>
        </p:sp>
        <p:sp>
          <p:nvSpPr>
            <p:cNvPr id="6" name="燕尾形箭头 5"/>
            <p:cNvSpPr/>
            <p:nvPr/>
          </p:nvSpPr>
          <p:spPr>
            <a:xfrm>
              <a:off x="418" y="668"/>
              <a:ext cx="1127" cy="1182"/>
            </a:xfrm>
            <a:prstGeom prst="notchedRightArrow">
              <a:avLst/>
            </a:prstGeom>
            <a:solidFill>
              <a:srgbClr val="335B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22394" y="110184"/>
            <a:ext cx="3706961" cy="621526"/>
          </a:xfrm>
          <a:prstGeom prst="rect">
            <a:avLst/>
          </a:prstGeom>
        </p:spPr>
      </p:pic>
      <p:grpSp>
        <p:nvGrpSpPr>
          <p:cNvPr id="25" name="组合 24"/>
          <p:cNvGrpSpPr/>
          <p:nvPr/>
        </p:nvGrpSpPr>
        <p:grpSpPr>
          <a:xfrm>
            <a:off x="7244919" y="1680468"/>
            <a:ext cx="4113660" cy="4037292"/>
            <a:chOff x="7244919" y="1680468"/>
            <a:chExt cx="4113660" cy="4037292"/>
          </a:xfrm>
          <a:blipFill rotWithShape="1">
            <a:blip r:embed="rId3"/>
            <a:stretch>
              <a:fillRect/>
            </a:stretch>
          </a:blipFill>
        </p:grpSpPr>
        <p:sp>
          <p:nvSpPr>
            <p:cNvPr id="2" name="六边形 1"/>
            <p:cNvSpPr/>
            <p:nvPr/>
          </p:nvSpPr>
          <p:spPr>
            <a:xfrm>
              <a:off x="9113376" y="1680468"/>
              <a:ext cx="2245203" cy="1935519"/>
            </a:xfrm>
            <a:prstGeom prst="hexag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mn-ea"/>
                <a:sym typeface="+mn-lt"/>
              </a:endParaRPr>
            </a:p>
          </p:txBody>
        </p:sp>
        <p:sp>
          <p:nvSpPr>
            <p:cNvPr id="3" name="六边形 2"/>
            <p:cNvSpPr/>
            <p:nvPr/>
          </p:nvSpPr>
          <p:spPr>
            <a:xfrm>
              <a:off x="7244919" y="2699139"/>
              <a:ext cx="2245203" cy="1935519"/>
            </a:xfrm>
            <a:prstGeom prst="hexag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mn-ea"/>
                <a:sym typeface="+mn-lt"/>
              </a:endParaRPr>
            </a:p>
          </p:txBody>
        </p:sp>
        <p:sp>
          <p:nvSpPr>
            <p:cNvPr id="10" name="六边形 9"/>
            <p:cNvSpPr/>
            <p:nvPr/>
          </p:nvSpPr>
          <p:spPr>
            <a:xfrm>
              <a:off x="9113376" y="3782241"/>
              <a:ext cx="2245203" cy="1935519"/>
            </a:xfrm>
            <a:prstGeom prst="hexag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mn-ea"/>
                <a:sym typeface="+mn-lt"/>
              </a:endParaRPr>
            </a:p>
          </p:txBody>
        </p:sp>
      </p:grpSp>
      <p:sp>
        <p:nvSpPr>
          <p:cNvPr id="13" name="文本框 12"/>
          <p:cNvSpPr txBox="1"/>
          <p:nvPr/>
        </p:nvSpPr>
        <p:spPr>
          <a:xfrm>
            <a:off x="715645" y="1922780"/>
            <a:ext cx="6096000" cy="922020"/>
          </a:xfrm>
          <a:prstGeom prst="rect">
            <a:avLst/>
          </a:prstGeom>
          <a:noFill/>
        </p:spPr>
        <p:txBody>
          <a:bodyPr wrap="square" rtlCol="0" anchor="t">
            <a:spAutoFit/>
          </a:bodyPr>
          <a:p>
            <a:pPr algn="l"/>
            <a:r>
              <a:rPr lang="zh-CN" altLang="en-US" dirty="0">
                <a:solidFill>
                  <a:srgbClr val="436538"/>
                </a:solidFill>
                <a:latin typeface="微软雅黑" panose="020B0503020204020204" charset="-122"/>
                <a:ea typeface="微软雅黑" panose="020B0503020204020204" charset="-122"/>
                <a:sym typeface="+mn-ea"/>
              </a:rPr>
              <a:t>点击文本框即可进行编辑输入相关内容点击文本框即可进行编辑输入相关内容点击文本框即可点击文本框即可进行编辑输入相关内容点击文本框即可进行编辑输入</a:t>
            </a:r>
            <a:endParaRPr lang="zh-CN" altLang="en-US" dirty="0">
              <a:solidFill>
                <a:srgbClr val="436538"/>
              </a:solidFill>
              <a:latin typeface="微软雅黑" panose="020B0503020204020204" charset="-122"/>
              <a:ea typeface="微软雅黑" panose="020B0503020204020204" charset="-122"/>
              <a:sym typeface="+mn-ea"/>
            </a:endParaRPr>
          </a:p>
        </p:txBody>
      </p:sp>
      <p:sp>
        <p:nvSpPr>
          <p:cNvPr id="18" name="文本框 17"/>
          <p:cNvSpPr txBox="1"/>
          <p:nvPr/>
        </p:nvSpPr>
        <p:spPr>
          <a:xfrm>
            <a:off x="672465" y="3312795"/>
            <a:ext cx="6245860" cy="368300"/>
          </a:xfrm>
          <a:prstGeom prst="rect">
            <a:avLst/>
          </a:prstGeom>
          <a:noFill/>
        </p:spPr>
        <p:txBody>
          <a:bodyPr wrap="square" rtlCol="0">
            <a:spAutoFit/>
          </a:bodyPr>
          <a:p>
            <a:endParaRPr lang="zh-CN" altLang="en-US"/>
          </a:p>
        </p:txBody>
      </p:sp>
      <p:sp>
        <p:nvSpPr>
          <p:cNvPr id="19" name="文本框 18"/>
          <p:cNvSpPr txBox="1"/>
          <p:nvPr/>
        </p:nvSpPr>
        <p:spPr>
          <a:xfrm>
            <a:off x="716280" y="3312795"/>
            <a:ext cx="6095365" cy="2584450"/>
          </a:xfrm>
          <a:prstGeom prst="rect">
            <a:avLst/>
          </a:prstGeom>
          <a:noFill/>
        </p:spPr>
        <p:txBody>
          <a:bodyPr wrap="square" rtlCol="0" anchor="t">
            <a:spAutoFit/>
          </a:bodyPr>
          <a:p>
            <a:pPr algn="l"/>
            <a:r>
              <a:rPr lang="zh-CN" altLang="en-US" dirty="0">
                <a:solidFill>
                  <a:srgbClr val="436538"/>
                </a:solidFill>
                <a:latin typeface="微软雅黑" panose="020B0503020204020204" charset="-122"/>
                <a:ea typeface="微软雅黑" panose="020B0503020204020204" charset="-122"/>
                <a:sym typeface="+mn-ea"/>
              </a:rPr>
              <a:t>点击文本框即可进行编辑输入相关内容点击文本框即可进行编辑输入相关内容点击文本框即可点击文本框即可进行编辑输入相关内容点击文本框即可进行编辑输入</a:t>
            </a:r>
            <a:r>
              <a:rPr lang="zh-CN" altLang="en-US" dirty="0">
                <a:solidFill>
                  <a:srgbClr val="436538"/>
                </a:solidFill>
                <a:latin typeface="微软雅黑" panose="020B0503020204020204" charset="-122"/>
                <a:ea typeface="微软雅黑" panose="020B0503020204020204" charset="-122"/>
                <a:sym typeface="+mn-ea"/>
              </a:rPr>
              <a:t>点击文本框即可进行编辑输入相关内容点击文本框即可进行编辑输入相关内容点击文本框即可点击文本框即可进行编辑输入相关内容点击文本框即可进行编辑输入点击文本框即可进行编辑输入相关内容点击文本框即可进行编辑输入相关内容点击文本框即可点击文本框即可进行编辑输入相关内容点击文本框即可进行编辑输入</a:t>
            </a:r>
            <a:endParaRPr lang="zh-CN" altLang="en-US" dirty="0">
              <a:solidFill>
                <a:srgbClr val="436538"/>
              </a:solidFill>
              <a:latin typeface="微软雅黑" panose="020B0503020204020204" charset="-122"/>
              <a:ea typeface="微软雅黑" panose="020B0503020204020204" charset="-122"/>
              <a:sym typeface="+mn-ea"/>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50000"/>
          </a:blip>
          <a:stretch>
            <a:fillRect/>
          </a:stretch>
        </a:blipFill>
        <a:effectLst/>
      </p:bgPr>
    </p:bg>
    <p:spTree>
      <p:nvGrpSpPr>
        <p:cNvPr id="1" name=""/>
        <p:cNvGrpSpPr/>
        <p:nvPr/>
      </p:nvGrpSpPr>
      <p:grpSpPr/>
      <p:sp>
        <p:nvSpPr>
          <p:cNvPr id="7" name="矩形 6"/>
          <p:cNvSpPr/>
          <p:nvPr/>
        </p:nvSpPr>
        <p:spPr>
          <a:xfrm>
            <a:off x="635" y="-635"/>
            <a:ext cx="12192000" cy="6858000"/>
          </a:xfrm>
          <a:prstGeom prst="rect">
            <a:avLst/>
          </a:prstGeom>
          <a:solidFill>
            <a:srgbClr val="A8C79B">
              <a:alpha val="2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17" name="组合 16"/>
          <p:cNvGrpSpPr/>
          <p:nvPr/>
        </p:nvGrpSpPr>
        <p:grpSpPr>
          <a:xfrm>
            <a:off x="265430" y="239877"/>
            <a:ext cx="6005830" cy="860425"/>
            <a:chOff x="418" y="582"/>
            <a:chExt cx="9458" cy="1355"/>
          </a:xfrm>
        </p:grpSpPr>
        <p:sp>
          <p:nvSpPr>
            <p:cNvPr id="22" name="文本框 21"/>
            <p:cNvSpPr txBox="1"/>
            <p:nvPr/>
          </p:nvSpPr>
          <p:spPr>
            <a:xfrm>
              <a:off x="1698" y="582"/>
              <a:ext cx="8178" cy="1355"/>
            </a:xfrm>
            <a:prstGeom prst="rect">
              <a:avLst/>
            </a:prstGeom>
            <a:noFill/>
          </p:spPr>
          <p:txBody>
            <a:bodyPr vert="horz" wrap="square" rtlCol="0">
              <a:spAutoFit/>
            </a:bodyPr>
            <a:p>
              <a:pPr algn="just"/>
              <a:r>
                <a:rPr lang="zh-CN" altLang="en-US" sz="5000" b="1">
                  <a:solidFill>
                    <a:srgbClr val="335B2E"/>
                  </a:solidFill>
                  <a:sym typeface="+mn-ea"/>
                </a:rPr>
                <a:t>请输入你的标题</a:t>
              </a:r>
              <a:endParaRPr lang="zh-CN" altLang="en-US" sz="5000" b="1">
                <a:solidFill>
                  <a:srgbClr val="335B2E"/>
                </a:solidFill>
                <a:sym typeface="+mn-ea"/>
              </a:endParaRPr>
            </a:p>
          </p:txBody>
        </p:sp>
        <p:sp>
          <p:nvSpPr>
            <p:cNvPr id="6" name="燕尾形箭头 5"/>
            <p:cNvSpPr/>
            <p:nvPr/>
          </p:nvSpPr>
          <p:spPr>
            <a:xfrm>
              <a:off x="418" y="668"/>
              <a:ext cx="1127" cy="1182"/>
            </a:xfrm>
            <a:prstGeom prst="notchedRightArrow">
              <a:avLst/>
            </a:prstGeom>
            <a:solidFill>
              <a:srgbClr val="335B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22394" y="110184"/>
            <a:ext cx="3706961" cy="621526"/>
          </a:xfrm>
          <a:prstGeom prst="rect">
            <a:avLst/>
          </a:prstGeom>
        </p:spPr>
      </p:pic>
      <p:sp>
        <p:nvSpPr>
          <p:cNvPr id="18" name="文本框 17"/>
          <p:cNvSpPr txBox="1"/>
          <p:nvPr/>
        </p:nvSpPr>
        <p:spPr>
          <a:xfrm>
            <a:off x="672465" y="3312795"/>
            <a:ext cx="6245860" cy="368300"/>
          </a:xfrm>
          <a:prstGeom prst="rect">
            <a:avLst/>
          </a:prstGeom>
          <a:noFill/>
        </p:spPr>
        <p:txBody>
          <a:bodyPr wrap="square" rtlCol="0">
            <a:spAutoFit/>
          </a:bodyPr>
          <a:p>
            <a:endParaRPr lang="zh-CN" altLang="en-US"/>
          </a:p>
        </p:txBody>
      </p:sp>
      <p:sp>
        <p:nvSpPr>
          <p:cNvPr id="5" name="同心圆 4"/>
          <p:cNvSpPr/>
          <p:nvPr/>
        </p:nvSpPr>
        <p:spPr>
          <a:xfrm>
            <a:off x="845820" y="1662430"/>
            <a:ext cx="4320000" cy="4320000"/>
          </a:xfrm>
          <a:prstGeom prst="donut">
            <a:avLst/>
          </a:prstGeom>
          <a:blipFill rotWithShape="1">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sp>
        <p:nvSpPr>
          <p:cNvPr id="43" name="文本框 42"/>
          <p:cNvSpPr txBox="1"/>
          <p:nvPr/>
        </p:nvSpPr>
        <p:spPr>
          <a:xfrm>
            <a:off x="334010" y="3222625"/>
            <a:ext cx="5344160" cy="1198880"/>
          </a:xfrm>
          <a:prstGeom prst="rect">
            <a:avLst/>
          </a:prstGeom>
          <a:noFill/>
        </p:spPr>
        <p:txBody>
          <a:bodyPr wrap="square" rtlCol="0">
            <a:spAutoFit/>
          </a:bodyPr>
          <a:p>
            <a:pPr algn="ctr"/>
            <a:r>
              <a:rPr lang="zh-CN" altLang="en-US" sz="7200" b="1">
                <a:solidFill>
                  <a:schemeClr val="bg1"/>
                </a:solidFill>
                <a:effectLst>
                  <a:outerShdw blurRad="50800" dist="38100" dir="2700000" algn="tl" rotWithShape="0">
                    <a:prstClr val="black">
                      <a:alpha val="40000"/>
                    </a:prstClr>
                  </a:outerShdw>
                </a:effectLst>
                <a:sym typeface="+mn-ea"/>
              </a:rPr>
              <a:t>请输入标题</a:t>
            </a:r>
            <a:endParaRPr lang="zh-CN" altLang="en-US" sz="7200" b="1">
              <a:solidFill>
                <a:schemeClr val="bg1"/>
              </a:solidFill>
              <a:effectLst>
                <a:outerShdw blurRad="50800" dist="38100" dir="2700000" algn="tl" rotWithShape="0">
                  <a:prstClr val="black">
                    <a:alpha val="40000"/>
                  </a:prstClr>
                </a:outerShdw>
              </a:effectLst>
              <a:sym typeface="+mn-ea"/>
            </a:endParaRPr>
          </a:p>
        </p:txBody>
      </p:sp>
      <p:grpSp>
        <p:nvGrpSpPr>
          <p:cNvPr id="32" name="组合 31"/>
          <p:cNvGrpSpPr/>
          <p:nvPr/>
        </p:nvGrpSpPr>
        <p:grpSpPr>
          <a:xfrm>
            <a:off x="6918325" y="1688465"/>
            <a:ext cx="4144010" cy="4166235"/>
            <a:chOff x="10895" y="2659"/>
            <a:chExt cx="6526" cy="6561"/>
          </a:xfrm>
        </p:grpSpPr>
        <p:grpSp>
          <p:nvGrpSpPr>
            <p:cNvPr id="11" name="组合 10"/>
            <p:cNvGrpSpPr/>
            <p:nvPr/>
          </p:nvGrpSpPr>
          <p:grpSpPr>
            <a:xfrm>
              <a:off x="10895" y="4392"/>
              <a:ext cx="6527" cy="1363"/>
              <a:chOff x="1839" y="3635"/>
              <a:chExt cx="6527" cy="1363"/>
            </a:xfrm>
          </p:grpSpPr>
          <p:sp>
            <p:nvSpPr>
              <p:cNvPr id="15" name="文本框 36"/>
              <p:cNvSpPr txBox="1"/>
              <p:nvPr/>
            </p:nvSpPr>
            <p:spPr>
              <a:xfrm>
                <a:off x="1839" y="3635"/>
                <a:ext cx="3292" cy="62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noProof="0" dirty="0">
                    <a:ln>
                      <a:noFill/>
                    </a:ln>
                    <a:solidFill>
                      <a:srgbClr val="335B2E"/>
                    </a:solidFill>
                    <a:uLnTx/>
                    <a:uFillTx/>
                    <a:latin typeface="微软雅黑" panose="020B0503020204020204" charset="-122"/>
                    <a:ea typeface="微软雅黑" panose="020B0503020204020204" charset="-122"/>
                  </a:rPr>
                  <a:t> </a:t>
                </a:r>
                <a:r>
                  <a:rPr lang="zh-CN" altLang="en-US" sz="2000" noProof="0" dirty="0">
                    <a:ln>
                      <a:noFill/>
                    </a:ln>
                    <a:solidFill>
                      <a:srgbClr val="335B2E"/>
                    </a:solidFill>
                    <a:uLnTx/>
                    <a:uFillTx/>
                    <a:latin typeface="微软雅黑" panose="020B0503020204020204" charset="-122"/>
                    <a:ea typeface="微软雅黑" panose="020B0503020204020204" charset="-122"/>
                  </a:rPr>
                  <a:t>请输入你的标题</a:t>
                </a:r>
                <a:endParaRPr lang="zh-CN" altLang="en-US" sz="2000" noProof="0" dirty="0">
                  <a:ln>
                    <a:noFill/>
                  </a:ln>
                  <a:solidFill>
                    <a:srgbClr val="335B2E"/>
                  </a:solidFill>
                  <a:uLnTx/>
                  <a:uFillTx/>
                  <a:latin typeface="微软雅黑" panose="020B0503020204020204" charset="-122"/>
                  <a:ea typeface="微软雅黑" panose="020B0503020204020204" charset="-122"/>
                </a:endParaRPr>
              </a:p>
            </p:txBody>
          </p:sp>
          <p:sp>
            <p:nvSpPr>
              <p:cNvPr id="16" name="Text Placeholder 32"/>
              <p:cNvSpPr txBox="1"/>
              <p:nvPr/>
            </p:nvSpPr>
            <p:spPr>
              <a:xfrm>
                <a:off x="2085" y="4287"/>
                <a:ext cx="6281" cy="711"/>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l">
                  <a:buNone/>
                </a:pPr>
                <a:r>
                  <a:rPr lang="zh-CN" altLang="en-US" sz="1200" dirty="0">
                    <a:solidFill>
                      <a:srgbClr val="335B2E"/>
                    </a:solidFill>
                    <a:latin typeface="微软雅黑" panose="020B0503020204020204" charset="-122"/>
                    <a:ea typeface="微软雅黑" panose="020B0503020204020204" charset="-122"/>
                    <a:sym typeface="+mn-ea"/>
                  </a:rPr>
                  <a:t>点击文本框即可进行编辑输入相关内容点击文本框即可进行编辑输入相关内容点击文本框即可</a:t>
                </a:r>
                <a:endParaRPr lang="zh-CN" altLang="en-US" sz="1200" dirty="0">
                  <a:solidFill>
                    <a:srgbClr val="335B2E"/>
                  </a:solidFill>
                  <a:latin typeface="微软雅黑" panose="020B0503020204020204" charset="-122"/>
                  <a:ea typeface="微软雅黑" panose="020B0503020204020204" charset="-122"/>
                  <a:sym typeface="+mn-ea"/>
                </a:endParaRPr>
              </a:p>
            </p:txBody>
          </p:sp>
        </p:grpSp>
        <p:grpSp>
          <p:nvGrpSpPr>
            <p:cNvPr id="14" name="组合 13"/>
            <p:cNvGrpSpPr/>
            <p:nvPr/>
          </p:nvGrpSpPr>
          <p:grpSpPr>
            <a:xfrm>
              <a:off x="10895" y="2659"/>
              <a:ext cx="6527" cy="1363"/>
              <a:chOff x="1839" y="3635"/>
              <a:chExt cx="6527" cy="1363"/>
            </a:xfrm>
          </p:grpSpPr>
          <p:sp>
            <p:nvSpPr>
              <p:cNvPr id="21" name="文本框 36"/>
              <p:cNvSpPr txBox="1"/>
              <p:nvPr/>
            </p:nvSpPr>
            <p:spPr>
              <a:xfrm>
                <a:off x="1839" y="3635"/>
                <a:ext cx="3292" cy="62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noProof="0" dirty="0">
                    <a:ln>
                      <a:noFill/>
                    </a:ln>
                    <a:solidFill>
                      <a:srgbClr val="335B2E"/>
                    </a:solidFill>
                    <a:uLnTx/>
                    <a:uFillTx/>
                    <a:latin typeface="微软雅黑" panose="020B0503020204020204" charset="-122"/>
                    <a:ea typeface="微软雅黑" panose="020B0503020204020204" charset="-122"/>
                  </a:rPr>
                  <a:t> </a:t>
                </a:r>
                <a:r>
                  <a:rPr lang="zh-CN" altLang="en-US" sz="2000" noProof="0" dirty="0">
                    <a:ln>
                      <a:noFill/>
                    </a:ln>
                    <a:solidFill>
                      <a:srgbClr val="335B2E"/>
                    </a:solidFill>
                    <a:uLnTx/>
                    <a:uFillTx/>
                    <a:latin typeface="微软雅黑" panose="020B0503020204020204" charset="-122"/>
                    <a:ea typeface="微软雅黑" panose="020B0503020204020204" charset="-122"/>
                  </a:rPr>
                  <a:t>请输入你的标题</a:t>
                </a:r>
                <a:endParaRPr lang="zh-CN" altLang="en-US" sz="2000" noProof="0" dirty="0">
                  <a:ln>
                    <a:noFill/>
                  </a:ln>
                  <a:solidFill>
                    <a:srgbClr val="335B2E"/>
                  </a:solidFill>
                  <a:uLnTx/>
                  <a:uFillTx/>
                  <a:latin typeface="微软雅黑" panose="020B0503020204020204" charset="-122"/>
                  <a:ea typeface="微软雅黑" panose="020B0503020204020204" charset="-122"/>
                </a:endParaRPr>
              </a:p>
            </p:txBody>
          </p:sp>
          <p:sp>
            <p:nvSpPr>
              <p:cNvPr id="23" name="Text Placeholder 32"/>
              <p:cNvSpPr txBox="1"/>
              <p:nvPr/>
            </p:nvSpPr>
            <p:spPr>
              <a:xfrm>
                <a:off x="2085" y="4287"/>
                <a:ext cx="6281" cy="711"/>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l">
                  <a:buNone/>
                </a:pPr>
                <a:r>
                  <a:rPr lang="zh-CN" altLang="en-US" sz="1200" dirty="0">
                    <a:solidFill>
                      <a:srgbClr val="335B2E"/>
                    </a:solidFill>
                    <a:latin typeface="微软雅黑" panose="020B0503020204020204" charset="-122"/>
                    <a:ea typeface="微软雅黑" panose="020B0503020204020204" charset="-122"/>
                    <a:sym typeface="+mn-ea"/>
                  </a:rPr>
                  <a:t>点击文本框即可进行编辑输入相关内容点击文本框即可进行编辑输入相关内容点击文本框即可</a:t>
                </a:r>
                <a:endParaRPr lang="zh-CN" altLang="en-US" sz="1200" dirty="0">
                  <a:solidFill>
                    <a:srgbClr val="335B2E"/>
                  </a:solidFill>
                  <a:latin typeface="微软雅黑" panose="020B0503020204020204" charset="-122"/>
                  <a:ea typeface="微软雅黑" panose="020B0503020204020204" charset="-122"/>
                  <a:sym typeface="+mn-ea"/>
                </a:endParaRPr>
              </a:p>
            </p:txBody>
          </p:sp>
        </p:grpSp>
        <p:grpSp>
          <p:nvGrpSpPr>
            <p:cNvPr id="24" name="组合 23"/>
            <p:cNvGrpSpPr/>
            <p:nvPr/>
          </p:nvGrpSpPr>
          <p:grpSpPr>
            <a:xfrm>
              <a:off x="10895" y="6125"/>
              <a:ext cx="6527" cy="1363"/>
              <a:chOff x="1839" y="3635"/>
              <a:chExt cx="6527" cy="1363"/>
            </a:xfrm>
          </p:grpSpPr>
          <p:sp>
            <p:nvSpPr>
              <p:cNvPr id="26" name="文本框 36"/>
              <p:cNvSpPr txBox="1"/>
              <p:nvPr/>
            </p:nvSpPr>
            <p:spPr>
              <a:xfrm>
                <a:off x="1839" y="3635"/>
                <a:ext cx="3292" cy="62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noProof="0" dirty="0">
                    <a:ln>
                      <a:noFill/>
                    </a:ln>
                    <a:solidFill>
                      <a:srgbClr val="335B2E"/>
                    </a:solidFill>
                    <a:uLnTx/>
                    <a:uFillTx/>
                    <a:latin typeface="微软雅黑" panose="020B0503020204020204" charset="-122"/>
                    <a:ea typeface="微软雅黑" panose="020B0503020204020204" charset="-122"/>
                  </a:rPr>
                  <a:t> </a:t>
                </a:r>
                <a:r>
                  <a:rPr lang="zh-CN" altLang="en-US" sz="2000" noProof="0" dirty="0">
                    <a:ln>
                      <a:noFill/>
                    </a:ln>
                    <a:solidFill>
                      <a:srgbClr val="335B2E"/>
                    </a:solidFill>
                    <a:uLnTx/>
                    <a:uFillTx/>
                    <a:latin typeface="微软雅黑" panose="020B0503020204020204" charset="-122"/>
                    <a:ea typeface="微软雅黑" panose="020B0503020204020204" charset="-122"/>
                  </a:rPr>
                  <a:t>请输入你的标题</a:t>
                </a:r>
                <a:endParaRPr lang="zh-CN" altLang="en-US" sz="2000" noProof="0" dirty="0">
                  <a:ln>
                    <a:noFill/>
                  </a:ln>
                  <a:solidFill>
                    <a:srgbClr val="335B2E"/>
                  </a:solidFill>
                  <a:uLnTx/>
                  <a:uFillTx/>
                  <a:latin typeface="微软雅黑" panose="020B0503020204020204" charset="-122"/>
                  <a:ea typeface="微软雅黑" panose="020B0503020204020204" charset="-122"/>
                </a:endParaRPr>
              </a:p>
            </p:txBody>
          </p:sp>
          <p:sp>
            <p:nvSpPr>
              <p:cNvPr id="27" name="Text Placeholder 32"/>
              <p:cNvSpPr txBox="1"/>
              <p:nvPr/>
            </p:nvSpPr>
            <p:spPr>
              <a:xfrm>
                <a:off x="2085" y="4287"/>
                <a:ext cx="6281" cy="711"/>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l">
                  <a:buNone/>
                </a:pPr>
                <a:r>
                  <a:rPr lang="zh-CN" altLang="en-US" sz="1200" dirty="0">
                    <a:solidFill>
                      <a:srgbClr val="335B2E"/>
                    </a:solidFill>
                    <a:latin typeface="微软雅黑" panose="020B0503020204020204" charset="-122"/>
                    <a:ea typeface="微软雅黑" panose="020B0503020204020204" charset="-122"/>
                    <a:sym typeface="+mn-ea"/>
                  </a:rPr>
                  <a:t>点击文本框即可进行编辑输入相关内容点击文本框即可进行编辑输入相关内容点击文本框即可</a:t>
                </a:r>
                <a:endParaRPr lang="zh-CN" altLang="en-US" sz="1200" dirty="0">
                  <a:solidFill>
                    <a:srgbClr val="335B2E"/>
                  </a:solidFill>
                  <a:latin typeface="微软雅黑" panose="020B0503020204020204" charset="-122"/>
                  <a:ea typeface="微软雅黑" panose="020B0503020204020204" charset="-122"/>
                  <a:sym typeface="+mn-ea"/>
                </a:endParaRPr>
              </a:p>
            </p:txBody>
          </p:sp>
        </p:grpSp>
        <p:grpSp>
          <p:nvGrpSpPr>
            <p:cNvPr id="28" name="组合 27"/>
            <p:cNvGrpSpPr/>
            <p:nvPr/>
          </p:nvGrpSpPr>
          <p:grpSpPr>
            <a:xfrm>
              <a:off x="10895" y="7858"/>
              <a:ext cx="6527" cy="1363"/>
              <a:chOff x="1839" y="3635"/>
              <a:chExt cx="6527" cy="1363"/>
            </a:xfrm>
          </p:grpSpPr>
          <p:sp>
            <p:nvSpPr>
              <p:cNvPr id="29" name="文本框 36"/>
              <p:cNvSpPr txBox="1"/>
              <p:nvPr/>
            </p:nvSpPr>
            <p:spPr>
              <a:xfrm>
                <a:off x="1839" y="3635"/>
                <a:ext cx="3292" cy="62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noProof="0" dirty="0">
                    <a:ln>
                      <a:noFill/>
                    </a:ln>
                    <a:solidFill>
                      <a:srgbClr val="335B2E"/>
                    </a:solidFill>
                    <a:uLnTx/>
                    <a:uFillTx/>
                    <a:latin typeface="微软雅黑" panose="020B0503020204020204" charset="-122"/>
                    <a:ea typeface="微软雅黑" panose="020B0503020204020204" charset="-122"/>
                  </a:rPr>
                  <a:t> </a:t>
                </a:r>
                <a:r>
                  <a:rPr lang="zh-CN" altLang="en-US" sz="2000" noProof="0" dirty="0">
                    <a:ln>
                      <a:noFill/>
                    </a:ln>
                    <a:solidFill>
                      <a:srgbClr val="335B2E"/>
                    </a:solidFill>
                    <a:uLnTx/>
                    <a:uFillTx/>
                    <a:latin typeface="微软雅黑" panose="020B0503020204020204" charset="-122"/>
                    <a:ea typeface="微软雅黑" panose="020B0503020204020204" charset="-122"/>
                  </a:rPr>
                  <a:t>请输入你的标题</a:t>
                </a:r>
                <a:endParaRPr lang="zh-CN" altLang="en-US" sz="2000" noProof="0" dirty="0">
                  <a:ln>
                    <a:noFill/>
                  </a:ln>
                  <a:solidFill>
                    <a:srgbClr val="335B2E"/>
                  </a:solidFill>
                  <a:uLnTx/>
                  <a:uFillTx/>
                  <a:latin typeface="微软雅黑" panose="020B0503020204020204" charset="-122"/>
                  <a:ea typeface="微软雅黑" panose="020B0503020204020204" charset="-122"/>
                </a:endParaRPr>
              </a:p>
            </p:txBody>
          </p:sp>
          <p:sp>
            <p:nvSpPr>
              <p:cNvPr id="30" name="Text Placeholder 32"/>
              <p:cNvSpPr txBox="1"/>
              <p:nvPr/>
            </p:nvSpPr>
            <p:spPr>
              <a:xfrm>
                <a:off x="2085" y="4287"/>
                <a:ext cx="6281" cy="711"/>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l">
                  <a:buNone/>
                </a:pPr>
                <a:r>
                  <a:rPr lang="zh-CN" altLang="en-US" sz="1200" dirty="0">
                    <a:solidFill>
                      <a:srgbClr val="335B2E"/>
                    </a:solidFill>
                    <a:latin typeface="微软雅黑" panose="020B0503020204020204" charset="-122"/>
                    <a:ea typeface="微软雅黑" panose="020B0503020204020204" charset="-122"/>
                    <a:sym typeface="+mn-ea"/>
                  </a:rPr>
                  <a:t>点击文本框即可进行编辑输入相关内容点击文本框即可进行编辑输入相关内容点击文本框即可</a:t>
                </a:r>
                <a:endParaRPr lang="zh-CN" altLang="en-US" sz="1200" dirty="0">
                  <a:solidFill>
                    <a:srgbClr val="335B2E"/>
                  </a:solidFill>
                  <a:latin typeface="微软雅黑" panose="020B0503020204020204" charset="-122"/>
                  <a:ea typeface="微软雅黑" panose="020B0503020204020204" charset="-122"/>
                  <a:sym typeface="+mn-ea"/>
                </a:endParaRPr>
              </a:p>
            </p:txBody>
          </p:sp>
        </p:gr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51000"/>
          </a:blip>
          <a:tile tx="1612900" ty="-387350" sx="50000" sy="50000" flip="none" algn="r"/>
        </a:blipFill>
        <a:effectLst/>
      </p:bgPr>
    </p:bg>
    <p:spTree>
      <p:nvGrpSpPr>
        <p:cNvPr id="1" name=""/>
        <p:cNvGrpSpPr/>
        <p:nvPr/>
      </p:nvGrpSpPr>
      <p:grpSpPr/>
      <p:sp>
        <p:nvSpPr>
          <p:cNvPr id="7" name="矩形 6"/>
          <p:cNvSpPr/>
          <p:nvPr/>
        </p:nvSpPr>
        <p:spPr>
          <a:xfrm>
            <a:off x="635" y="-635"/>
            <a:ext cx="12192000" cy="6858000"/>
          </a:xfrm>
          <a:prstGeom prst="rect">
            <a:avLst/>
          </a:prstGeom>
          <a:solidFill>
            <a:srgbClr val="8CBC9D">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1" name="圆角矩形 30"/>
          <p:cNvSpPr/>
          <p:nvPr/>
        </p:nvSpPr>
        <p:spPr>
          <a:xfrm>
            <a:off x="4708525" y="1166495"/>
            <a:ext cx="2777490" cy="2779200"/>
          </a:xfrm>
          <a:prstGeom prst="roundRect">
            <a:avLst/>
          </a:prstGeom>
          <a:gradFill>
            <a:gsLst>
              <a:gs pos="50000">
                <a:srgbClr val="82A873">
                  <a:alpha val="100000"/>
                </a:srgbClr>
              </a:gs>
              <a:gs pos="0">
                <a:srgbClr val="5B884B"/>
              </a:gs>
              <a:gs pos="100000">
                <a:srgbClr val="A8C79B">
                  <a:alpha val="0"/>
                </a:srgbClr>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2" name="文本框 31"/>
          <p:cNvSpPr txBox="1"/>
          <p:nvPr/>
        </p:nvSpPr>
        <p:spPr>
          <a:xfrm>
            <a:off x="5614670" y="1572260"/>
            <a:ext cx="965200" cy="1968500"/>
          </a:xfrm>
          <a:prstGeom prst="rect">
            <a:avLst/>
          </a:prstGeom>
          <a:noFill/>
          <a:effectLst>
            <a:outerShdw blurRad="50800" dist="38100" dir="2700000" algn="tl" rotWithShape="0">
              <a:srgbClr val="335B2E">
                <a:alpha val="40000"/>
              </a:srgbClr>
            </a:outerShdw>
          </a:effectLst>
        </p:spPr>
        <p:txBody>
          <a:bodyPr wrap="square" rtlCol="0">
            <a:spAutoFit/>
          </a:bodyPr>
          <a:p>
            <a:pPr algn="ctr"/>
            <a:r>
              <a:rPr lang="en-US" altLang="zh-CN" sz="12200" b="1">
                <a:solidFill>
                  <a:schemeClr val="bg1"/>
                </a:solidFill>
                <a:latin typeface="微软雅黑" panose="020B0503020204020204" charset="-122"/>
                <a:ea typeface="微软雅黑" panose="020B0503020204020204" charset="-122"/>
              </a:rPr>
              <a:t>4</a:t>
            </a:r>
            <a:endParaRPr lang="en-US" altLang="zh-CN" sz="12200" b="1">
              <a:solidFill>
                <a:schemeClr val="bg1"/>
              </a:solidFill>
              <a:latin typeface="微软雅黑" panose="020B0503020204020204" charset="-122"/>
              <a:ea typeface="微软雅黑" panose="020B0503020204020204" charset="-122"/>
            </a:endParaRPr>
          </a:p>
        </p:txBody>
      </p:sp>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22394" y="110184"/>
            <a:ext cx="3706961" cy="621526"/>
          </a:xfrm>
          <a:prstGeom prst="rect">
            <a:avLst/>
          </a:prstGeom>
        </p:spPr>
      </p:pic>
      <p:sp>
        <p:nvSpPr>
          <p:cNvPr id="43" name="文本框 42"/>
          <p:cNvSpPr txBox="1"/>
          <p:nvPr/>
        </p:nvSpPr>
        <p:spPr>
          <a:xfrm>
            <a:off x="3423920" y="4113530"/>
            <a:ext cx="5344160" cy="768350"/>
          </a:xfrm>
          <a:prstGeom prst="rect">
            <a:avLst/>
          </a:prstGeom>
          <a:noFill/>
        </p:spPr>
        <p:txBody>
          <a:bodyPr wrap="square" rtlCol="0">
            <a:spAutoFit/>
          </a:bodyPr>
          <a:p>
            <a:pPr algn="ctr"/>
            <a:r>
              <a:rPr lang="zh-CN" altLang="en-US" sz="4400" b="1">
                <a:solidFill>
                  <a:srgbClr val="436538"/>
                </a:solidFill>
                <a:sym typeface="+mn-ea"/>
              </a:rPr>
              <a:t>请输入标题</a:t>
            </a:r>
            <a:endParaRPr lang="zh-CN" altLang="en-US" sz="4400" b="1">
              <a:solidFill>
                <a:srgbClr val="436538"/>
              </a:solidFill>
              <a:sym typeface="+mn-ea"/>
            </a:endParaRPr>
          </a:p>
        </p:txBody>
      </p:sp>
      <p:sp>
        <p:nvSpPr>
          <p:cNvPr id="10" name="文本框 9"/>
          <p:cNvSpPr txBox="1"/>
          <p:nvPr/>
        </p:nvSpPr>
        <p:spPr>
          <a:xfrm>
            <a:off x="3277235" y="5151120"/>
            <a:ext cx="5636895" cy="645160"/>
          </a:xfrm>
          <a:prstGeom prst="rect">
            <a:avLst/>
          </a:prstGeom>
          <a:noFill/>
        </p:spPr>
        <p:txBody>
          <a:bodyPr wrap="square" rtlCol="0">
            <a:spAutoFit/>
          </a:bodyPr>
          <a:p>
            <a:pPr algn="l"/>
            <a:r>
              <a:rPr lang="zh-CN" altLang="en-US" dirty="0">
                <a:solidFill>
                  <a:srgbClr val="436538"/>
                </a:solidFill>
                <a:latin typeface="微软雅黑" panose="020B0503020204020204" charset="-122"/>
                <a:ea typeface="微软雅黑" panose="020B0503020204020204" charset="-122"/>
                <a:sym typeface="+mn-ea"/>
              </a:rPr>
              <a:t>点击文本框即可进行编辑输入相关内容点击文本框即可进行编辑输入相关内容点击文本框即可</a:t>
            </a:r>
            <a:endParaRPr lang="zh-CN" altLang="en-US" dirty="0">
              <a:solidFill>
                <a:srgbClr val="436538"/>
              </a:solidFill>
              <a:latin typeface="微软雅黑" panose="020B0503020204020204" charset="-122"/>
              <a:ea typeface="微软雅黑" panose="020B0503020204020204" charset="-122"/>
              <a:sym typeface="+mn-ea"/>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50000"/>
          </a:blip>
          <a:stretch>
            <a:fillRect/>
          </a:stretch>
        </a:blipFill>
        <a:effectLst/>
      </p:bgPr>
    </p:bg>
    <p:spTree>
      <p:nvGrpSpPr>
        <p:cNvPr id="1" name=""/>
        <p:cNvGrpSpPr/>
        <p:nvPr/>
      </p:nvGrpSpPr>
      <p:grpSpPr/>
      <p:sp>
        <p:nvSpPr>
          <p:cNvPr id="7" name="矩形 6"/>
          <p:cNvSpPr/>
          <p:nvPr/>
        </p:nvSpPr>
        <p:spPr>
          <a:xfrm>
            <a:off x="635" y="-635"/>
            <a:ext cx="12192000" cy="6858000"/>
          </a:xfrm>
          <a:prstGeom prst="rect">
            <a:avLst/>
          </a:prstGeom>
          <a:solidFill>
            <a:srgbClr val="A8C79B">
              <a:alpha val="2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17" name="组合 16"/>
          <p:cNvGrpSpPr/>
          <p:nvPr/>
        </p:nvGrpSpPr>
        <p:grpSpPr>
          <a:xfrm>
            <a:off x="265430" y="239877"/>
            <a:ext cx="6005830" cy="860425"/>
            <a:chOff x="418" y="582"/>
            <a:chExt cx="9458" cy="1355"/>
          </a:xfrm>
        </p:grpSpPr>
        <p:sp>
          <p:nvSpPr>
            <p:cNvPr id="22" name="文本框 21"/>
            <p:cNvSpPr txBox="1"/>
            <p:nvPr/>
          </p:nvSpPr>
          <p:spPr>
            <a:xfrm>
              <a:off x="1698" y="582"/>
              <a:ext cx="8178" cy="1355"/>
            </a:xfrm>
            <a:prstGeom prst="rect">
              <a:avLst/>
            </a:prstGeom>
            <a:noFill/>
          </p:spPr>
          <p:txBody>
            <a:bodyPr vert="horz" wrap="square" rtlCol="0">
              <a:spAutoFit/>
            </a:bodyPr>
            <a:p>
              <a:pPr algn="just"/>
              <a:r>
                <a:rPr lang="zh-CN" altLang="en-US" sz="5000" b="1">
                  <a:solidFill>
                    <a:srgbClr val="335B2E"/>
                  </a:solidFill>
                  <a:sym typeface="+mn-ea"/>
                </a:rPr>
                <a:t>请输入你的标题</a:t>
              </a:r>
              <a:endParaRPr lang="zh-CN" altLang="en-US" sz="5000" b="1">
                <a:solidFill>
                  <a:srgbClr val="335B2E"/>
                </a:solidFill>
                <a:sym typeface="+mn-ea"/>
              </a:endParaRPr>
            </a:p>
          </p:txBody>
        </p:sp>
        <p:sp>
          <p:nvSpPr>
            <p:cNvPr id="6" name="燕尾形箭头 5"/>
            <p:cNvSpPr/>
            <p:nvPr/>
          </p:nvSpPr>
          <p:spPr>
            <a:xfrm>
              <a:off x="418" y="668"/>
              <a:ext cx="1127" cy="1182"/>
            </a:xfrm>
            <a:prstGeom prst="notchedRightArrow">
              <a:avLst/>
            </a:prstGeom>
            <a:solidFill>
              <a:srgbClr val="335B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22394" y="110184"/>
            <a:ext cx="3706961" cy="621526"/>
          </a:xfrm>
          <a:prstGeom prst="rect">
            <a:avLst/>
          </a:prstGeom>
        </p:spPr>
      </p:pic>
      <p:sp>
        <p:nvSpPr>
          <p:cNvPr id="18" name="文本框 17"/>
          <p:cNvSpPr txBox="1"/>
          <p:nvPr/>
        </p:nvSpPr>
        <p:spPr>
          <a:xfrm>
            <a:off x="672465" y="3312795"/>
            <a:ext cx="6245860" cy="368300"/>
          </a:xfrm>
          <a:prstGeom prst="rect">
            <a:avLst/>
          </a:prstGeom>
          <a:noFill/>
        </p:spPr>
        <p:txBody>
          <a:bodyPr wrap="square" rtlCol="0">
            <a:spAutoFit/>
          </a:bodyPr>
          <a:p>
            <a:endParaRPr lang="zh-CN" altLang="en-US"/>
          </a:p>
        </p:txBody>
      </p:sp>
      <p:grpSp>
        <p:nvGrpSpPr>
          <p:cNvPr id="2" name="组合 1"/>
          <p:cNvGrpSpPr/>
          <p:nvPr/>
        </p:nvGrpSpPr>
        <p:grpSpPr>
          <a:xfrm>
            <a:off x="9135" y="3606573"/>
            <a:ext cx="12173729" cy="1711450"/>
            <a:chOff x="-1" y="3391836"/>
            <a:chExt cx="12177486" cy="1711978"/>
          </a:xfrm>
        </p:grpSpPr>
        <p:sp>
          <p:nvSpPr>
            <p:cNvPr id="31" name="任意多边形: 形状 30"/>
            <p:cNvSpPr/>
            <p:nvPr/>
          </p:nvSpPr>
          <p:spPr>
            <a:xfrm>
              <a:off x="0" y="3579814"/>
              <a:ext cx="12177485" cy="1524000"/>
            </a:xfrm>
            <a:custGeom>
              <a:avLst/>
              <a:gdLst>
                <a:gd name="connsiteX0" fmla="*/ 0 w 12177485"/>
                <a:gd name="connsiteY0" fmla="*/ 1791715 h 1791715"/>
                <a:gd name="connsiteX1" fmla="*/ 2699657 w 12177485"/>
                <a:gd name="connsiteY1" fmla="*/ 195144 h 1791715"/>
                <a:gd name="connsiteX2" fmla="*/ 6183085 w 12177485"/>
                <a:gd name="connsiteY2" fmla="*/ 1574001 h 1791715"/>
                <a:gd name="connsiteX3" fmla="*/ 9826171 w 12177485"/>
                <a:gd name="connsiteY3" fmla="*/ 20973 h 1791715"/>
                <a:gd name="connsiteX4" fmla="*/ 12177485 w 12177485"/>
                <a:gd name="connsiteY4" fmla="*/ 819258 h 17917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77485" h="1791715">
                  <a:moveTo>
                    <a:pt x="0" y="1791715"/>
                  </a:moveTo>
                  <a:cubicBezTo>
                    <a:pt x="834571" y="1011572"/>
                    <a:pt x="1669143" y="231430"/>
                    <a:pt x="2699657" y="195144"/>
                  </a:cubicBezTo>
                  <a:cubicBezTo>
                    <a:pt x="3730171" y="158858"/>
                    <a:pt x="4995333" y="1603029"/>
                    <a:pt x="6183085" y="1574001"/>
                  </a:cubicBezTo>
                  <a:cubicBezTo>
                    <a:pt x="7370837" y="1544973"/>
                    <a:pt x="8827104" y="146763"/>
                    <a:pt x="9826171" y="20973"/>
                  </a:cubicBezTo>
                  <a:cubicBezTo>
                    <a:pt x="10825238" y="-104818"/>
                    <a:pt x="11501361" y="357220"/>
                    <a:pt x="12177485" y="819258"/>
                  </a:cubicBezTo>
                </a:path>
              </a:pathLst>
            </a:custGeom>
            <a:noFill/>
            <a:ln cmpd="sng">
              <a:solidFill>
                <a:srgbClr val="335B2E"/>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2000">
                <a:cs typeface="+mn-ea"/>
                <a:sym typeface="+mn-lt"/>
              </a:endParaRPr>
            </a:p>
          </p:txBody>
        </p:sp>
        <p:sp>
          <p:nvSpPr>
            <p:cNvPr id="3" name="任意多边形: 形状 31"/>
            <p:cNvSpPr/>
            <p:nvPr/>
          </p:nvSpPr>
          <p:spPr>
            <a:xfrm flipH="1" flipV="1">
              <a:off x="-1" y="3391836"/>
              <a:ext cx="12177485" cy="1184928"/>
            </a:xfrm>
            <a:custGeom>
              <a:avLst/>
              <a:gdLst>
                <a:gd name="connsiteX0" fmla="*/ 0 w 12177485"/>
                <a:gd name="connsiteY0" fmla="*/ 1791715 h 1791715"/>
                <a:gd name="connsiteX1" fmla="*/ 2699657 w 12177485"/>
                <a:gd name="connsiteY1" fmla="*/ 195144 h 1791715"/>
                <a:gd name="connsiteX2" fmla="*/ 6183085 w 12177485"/>
                <a:gd name="connsiteY2" fmla="*/ 1574001 h 1791715"/>
                <a:gd name="connsiteX3" fmla="*/ 9826171 w 12177485"/>
                <a:gd name="connsiteY3" fmla="*/ 20973 h 1791715"/>
                <a:gd name="connsiteX4" fmla="*/ 12177485 w 12177485"/>
                <a:gd name="connsiteY4" fmla="*/ 819258 h 17917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77485" h="1791715">
                  <a:moveTo>
                    <a:pt x="0" y="1791715"/>
                  </a:moveTo>
                  <a:cubicBezTo>
                    <a:pt x="834571" y="1011572"/>
                    <a:pt x="1669143" y="231430"/>
                    <a:pt x="2699657" y="195144"/>
                  </a:cubicBezTo>
                  <a:cubicBezTo>
                    <a:pt x="3730171" y="158858"/>
                    <a:pt x="4995333" y="1603029"/>
                    <a:pt x="6183085" y="1574001"/>
                  </a:cubicBezTo>
                  <a:cubicBezTo>
                    <a:pt x="7370837" y="1544973"/>
                    <a:pt x="8827104" y="146763"/>
                    <a:pt x="9826171" y="20973"/>
                  </a:cubicBezTo>
                  <a:cubicBezTo>
                    <a:pt x="10825238" y="-104818"/>
                    <a:pt x="11501361" y="357220"/>
                    <a:pt x="12177485" y="819258"/>
                  </a:cubicBezTo>
                </a:path>
              </a:pathLst>
            </a:custGeom>
            <a:noFill/>
            <a:ln cmpd="sng">
              <a:solidFill>
                <a:srgbClr val="335B2E"/>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2000">
                <a:cs typeface="+mn-ea"/>
                <a:sym typeface="+mn-lt"/>
              </a:endParaRPr>
            </a:p>
          </p:txBody>
        </p:sp>
      </p:grpSp>
      <p:sp>
        <p:nvSpPr>
          <p:cNvPr id="8" name="泪滴形 7"/>
          <p:cNvSpPr/>
          <p:nvPr/>
        </p:nvSpPr>
        <p:spPr>
          <a:xfrm rot="8100000">
            <a:off x="9651522" y="3594627"/>
            <a:ext cx="798607" cy="798608"/>
          </a:xfrm>
          <a:prstGeom prst="teardrop">
            <a:avLst/>
          </a:prstGeom>
          <a:solidFill>
            <a:srgbClr val="A8C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2000">
              <a:cs typeface="+mn-ea"/>
              <a:sym typeface="+mn-lt"/>
            </a:endParaRPr>
          </a:p>
        </p:txBody>
      </p:sp>
      <p:sp>
        <p:nvSpPr>
          <p:cNvPr id="9" name="泪滴形 8"/>
          <p:cNvSpPr/>
          <p:nvPr/>
        </p:nvSpPr>
        <p:spPr>
          <a:xfrm rot="8100000">
            <a:off x="7159107" y="3234649"/>
            <a:ext cx="705303" cy="705303"/>
          </a:xfrm>
          <a:prstGeom prst="teardrop">
            <a:avLst/>
          </a:prstGeom>
          <a:solidFill>
            <a:srgbClr val="5B88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2000">
              <a:cs typeface="+mn-ea"/>
              <a:sym typeface="+mn-lt"/>
            </a:endParaRPr>
          </a:p>
        </p:txBody>
      </p:sp>
      <p:sp>
        <p:nvSpPr>
          <p:cNvPr id="25" name="泪滴形 24"/>
          <p:cNvSpPr/>
          <p:nvPr/>
        </p:nvSpPr>
        <p:spPr>
          <a:xfrm rot="8100000">
            <a:off x="4929534" y="4019467"/>
            <a:ext cx="798607" cy="798608"/>
          </a:xfrm>
          <a:prstGeom prst="teardrop">
            <a:avLst/>
          </a:prstGeom>
          <a:solidFill>
            <a:srgbClr val="A8C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2000">
              <a:cs typeface="+mn-ea"/>
              <a:sym typeface="+mn-lt"/>
            </a:endParaRPr>
          </a:p>
        </p:txBody>
      </p:sp>
      <p:sp>
        <p:nvSpPr>
          <p:cNvPr id="10" name="泪滴形 9"/>
          <p:cNvSpPr/>
          <p:nvPr/>
        </p:nvSpPr>
        <p:spPr>
          <a:xfrm rot="8100000">
            <a:off x="1951832" y="3159911"/>
            <a:ext cx="705303" cy="705303"/>
          </a:xfrm>
          <a:prstGeom prst="teardrop">
            <a:avLst/>
          </a:prstGeom>
          <a:solidFill>
            <a:srgbClr val="5B88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2000">
              <a:cs typeface="+mn-ea"/>
              <a:sym typeface="+mn-lt"/>
            </a:endParaRPr>
          </a:p>
        </p:txBody>
      </p:sp>
      <p:cxnSp>
        <p:nvCxnSpPr>
          <p:cNvPr id="12" name="直接连接符 11"/>
          <p:cNvCxnSpPr/>
          <p:nvPr/>
        </p:nvCxnSpPr>
        <p:spPr>
          <a:xfrm>
            <a:off x="2301686" y="3656178"/>
            <a:ext cx="0" cy="1728950"/>
          </a:xfrm>
          <a:prstGeom prst="line">
            <a:avLst/>
          </a:prstGeom>
          <a:noFill/>
          <a:ln>
            <a:solidFill>
              <a:srgbClr val="5B884B"/>
            </a:solidFill>
            <a:prstDash val="sysDash"/>
            <a:tailEnd type="oval" w="lg" len="lg"/>
          </a:ln>
        </p:spPr>
        <p:style>
          <a:lnRef idx="2">
            <a:schemeClr val="accent1">
              <a:shade val="50000"/>
            </a:schemeClr>
          </a:lnRef>
          <a:fillRef idx="1">
            <a:schemeClr val="accent1"/>
          </a:fillRef>
          <a:effectRef idx="0">
            <a:schemeClr val="accent1"/>
          </a:effectRef>
          <a:fontRef idx="minor">
            <a:schemeClr val="lt1"/>
          </a:fontRef>
        </p:style>
      </p:cxnSp>
      <p:cxnSp>
        <p:nvCxnSpPr>
          <p:cNvPr id="13" name="直接连接符 12"/>
          <p:cNvCxnSpPr/>
          <p:nvPr/>
        </p:nvCxnSpPr>
        <p:spPr>
          <a:xfrm>
            <a:off x="7511755" y="3357537"/>
            <a:ext cx="0" cy="2144097"/>
          </a:xfrm>
          <a:prstGeom prst="line">
            <a:avLst/>
          </a:prstGeom>
          <a:noFill/>
          <a:ln>
            <a:solidFill>
              <a:srgbClr val="5B884B"/>
            </a:solidFill>
            <a:prstDash val="sysDash"/>
            <a:tailEnd type="oval" w="lg" len="lg"/>
          </a:ln>
        </p:spPr>
        <p:style>
          <a:lnRef idx="2">
            <a:schemeClr val="accent1">
              <a:shade val="50000"/>
            </a:schemeClr>
          </a:lnRef>
          <a:fillRef idx="1">
            <a:schemeClr val="accent1"/>
          </a:fillRef>
          <a:effectRef idx="0">
            <a:schemeClr val="accent1"/>
          </a:effectRef>
          <a:fontRef idx="minor">
            <a:schemeClr val="lt1"/>
          </a:fontRef>
        </p:style>
      </p:cxnSp>
      <p:cxnSp>
        <p:nvCxnSpPr>
          <p:cNvPr id="19" name="直接连接符 18"/>
          <p:cNvCxnSpPr/>
          <p:nvPr/>
        </p:nvCxnSpPr>
        <p:spPr>
          <a:xfrm>
            <a:off x="10049922" y="2325149"/>
            <a:ext cx="0" cy="1269503"/>
          </a:xfrm>
          <a:prstGeom prst="line">
            <a:avLst/>
          </a:prstGeom>
          <a:noFill/>
          <a:ln>
            <a:solidFill>
              <a:srgbClr val="A8C79B"/>
            </a:solidFill>
            <a:prstDash val="sysDash"/>
            <a:headEnd type="oval" w="lg" len="lg"/>
            <a:tailEnd type="none" w="lg" len="lg"/>
          </a:ln>
        </p:spPr>
        <p:style>
          <a:lnRef idx="2">
            <a:schemeClr val="accent1">
              <a:shade val="50000"/>
            </a:schemeClr>
          </a:lnRef>
          <a:fillRef idx="1">
            <a:schemeClr val="accent1"/>
          </a:fillRef>
          <a:effectRef idx="0">
            <a:schemeClr val="accent1"/>
          </a:effectRef>
          <a:fontRef idx="minor">
            <a:schemeClr val="lt1"/>
          </a:fontRef>
        </p:style>
      </p:cxnSp>
      <p:cxnSp>
        <p:nvCxnSpPr>
          <p:cNvPr id="20" name="直接连接符 19"/>
          <p:cNvCxnSpPr/>
          <p:nvPr/>
        </p:nvCxnSpPr>
        <p:spPr>
          <a:xfrm>
            <a:off x="5329130" y="2325149"/>
            <a:ext cx="0" cy="2074902"/>
          </a:xfrm>
          <a:prstGeom prst="line">
            <a:avLst/>
          </a:prstGeom>
          <a:noFill/>
          <a:ln>
            <a:solidFill>
              <a:srgbClr val="A8C79B"/>
            </a:solidFill>
            <a:prstDash val="sysDash"/>
            <a:headEnd type="oval" w="lg" len="lg"/>
            <a:tailEnd type="none" w="lg" len="lg"/>
          </a:ln>
        </p:spPr>
        <p:style>
          <a:lnRef idx="2">
            <a:schemeClr val="accent1">
              <a:shade val="50000"/>
            </a:schemeClr>
          </a:lnRef>
          <a:fillRef idx="1">
            <a:schemeClr val="accent1"/>
          </a:fillRef>
          <a:effectRef idx="0">
            <a:schemeClr val="accent1"/>
          </a:effectRef>
          <a:fontRef idx="minor">
            <a:schemeClr val="lt1"/>
          </a:fontRef>
        </p:style>
      </p:cxnSp>
      <p:sp>
        <p:nvSpPr>
          <p:cNvPr id="33" name="文本框 32"/>
          <p:cNvSpPr txBox="1">
            <a:spLocks noChangeArrowheads="1"/>
          </p:cNvSpPr>
          <p:nvPr/>
        </p:nvSpPr>
        <p:spPr bwMode="auto">
          <a:xfrm>
            <a:off x="1247775" y="5697220"/>
            <a:ext cx="2114550" cy="737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l"/>
            <a:r>
              <a:rPr lang="zh-CN" altLang="en-US" sz="1400" dirty="0">
                <a:solidFill>
                  <a:srgbClr val="335B2E"/>
                </a:solidFill>
                <a:latin typeface="微软雅黑" panose="020B0503020204020204" charset="-122"/>
                <a:ea typeface="微软雅黑" panose="020B0503020204020204" charset="-122"/>
                <a:sym typeface="+mn-ea"/>
              </a:rPr>
              <a:t>点击文本框即可进行编辑输入相关内容点击文本进行编辑输入相</a:t>
            </a:r>
            <a:endParaRPr lang="zh-CN" altLang="en-US" sz="1400" dirty="0">
              <a:solidFill>
                <a:srgbClr val="335B2E"/>
              </a:solidFill>
              <a:latin typeface="+mn-lt"/>
              <a:ea typeface="+mn-ea"/>
              <a:cs typeface="+mn-ea"/>
              <a:sym typeface="+mn-lt"/>
            </a:endParaRPr>
          </a:p>
        </p:txBody>
      </p:sp>
      <p:sp>
        <p:nvSpPr>
          <p:cNvPr id="34" name="文本框 33"/>
          <p:cNvSpPr txBox="1">
            <a:spLocks noChangeArrowheads="1"/>
          </p:cNvSpPr>
          <p:nvPr/>
        </p:nvSpPr>
        <p:spPr bwMode="auto">
          <a:xfrm>
            <a:off x="4271645" y="1290955"/>
            <a:ext cx="2114550" cy="737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l"/>
            <a:r>
              <a:rPr lang="zh-CN" altLang="en-US" sz="1400" dirty="0">
                <a:solidFill>
                  <a:srgbClr val="335B2E"/>
                </a:solidFill>
                <a:latin typeface="微软雅黑" panose="020B0503020204020204" charset="-122"/>
                <a:ea typeface="微软雅黑" panose="020B0503020204020204" charset="-122"/>
                <a:sym typeface="+mn-ea"/>
              </a:rPr>
              <a:t>点击文本框即可进行编辑输入相关内容点击文本进行编辑输入相</a:t>
            </a:r>
            <a:endParaRPr lang="zh-CN" altLang="en-US" sz="1400" dirty="0">
              <a:solidFill>
                <a:srgbClr val="335B2E"/>
              </a:solidFill>
              <a:latin typeface="+mn-lt"/>
              <a:ea typeface="+mn-ea"/>
              <a:cs typeface="+mn-ea"/>
              <a:sym typeface="+mn-lt"/>
            </a:endParaRPr>
          </a:p>
        </p:txBody>
      </p:sp>
      <p:sp>
        <p:nvSpPr>
          <p:cNvPr id="35" name="文本框 34"/>
          <p:cNvSpPr txBox="1">
            <a:spLocks noChangeArrowheads="1"/>
          </p:cNvSpPr>
          <p:nvPr/>
        </p:nvSpPr>
        <p:spPr bwMode="auto">
          <a:xfrm>
            <a:off x="6454140" y="5697220"/>
            <a:ext cx="2114550" cy="737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l"/>
            <a:r>
              <a:rPr lang="zh-CN" altLang="en-US" sz="1400" dirty="0">
                <a:solidFill>
                  <a:srgbClr val="335B2E"/>
                </a:solidFill>
                <a:latin typeface="微软雅黑" panose="020B0503020204020204" charset="-122"/>
                <a:ea typeface="微软雅黑" panose="020B0503020204020204" charset="-122"/>
                <a:sym typeface="+mn-ea"/>
              </a:rPr>
              <a:t>点击文本框即可进行编辑输入相关内容点击文本进行编辑输入相</a:t>
            </a:r>
            <a:endParaRPr lang="zh-CN" altLang="en-US" sz="1400" dirty="0">
              <a:solidFill>
                <a:srgbClr val="335B2E"/>
              </a:solidFill>
              <a:latin typeface="+mn-lt"/>
              <a:ea typeface="+mn-ea"/>
              <a:cs typeface="+mn-ea"/>
              <a:sym typeface="+mn-lt"/>
            </a:endParaRPr>
          </a:p>
        </p:txBody>
      </p:sp>
      <p:sp>
        <p:nvSpPr>
          <p:cNvPr id="36" name="文本框 35"/>
          <p:cNvSpPr txBox="1">
            <a:spLocks noChangeArrowheads="1"/>
          </p:cNvSpPr>
          <p:nvPr/>
        </p:nvSpPr>
        <p:spPr bwMode="auto">
          <a:xfrm>
            <a:off x="8993505" y="1290955"/>
            <a:ext cx="2114550" cy="737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l"/>
            <a:r>
              <a:rPr lang="zh-CN" altLang="en-US" sz="1400" dirty="0">
                <a:solidFill>
                  <a:srgbClr val="335B2E"/>
                </a:solidFill>
                <a:latin typeface="微软雅黑" panose="020B0503020204020204" charset="-122"/>
                <a:ea typeface="微软雅黑" panose="020B0503020204020204" charset="-122"/>
                <a:sym typeface="+mn-ea"/>
              </a:rPr>
              <a:t>点击文本框即可进行编辑输入相关内容点击文本进行编辑输入相</a:t>
            </a:r>
            <a:endParaRPr lang="zh-CN" altLang="en-US" sz="1400" dirty="0">
              <a:solidFill>
                <a:srgbClr val="335B2E"/>
              </a:solidFill>
              <a:latin typeface="+mn-lt"/>
              <a:ea typeface="+mn-ea"/>
              <a:cs typeface="+mn-ea"/>
              <a:sym typeface="+mn-lt"/>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50000"/>
          </a:blip>
          <a:stretch>
            <a:fillRect/>
          </a:stretch>
        </a:blipFill>
        <a:effectLst/>
      </p:bgPr>
    </p:bg>
    <p:spTree>
      <p:nvGrpSpPr>
        <p:cNvPr id="1" name=""/>
        <p:cNvGrpSpPr/>
        <p:nvPr/>
      </p:nvGrpSpPr>
      <p:grpSpPr/>
      <p:sp>
        <p:nvSpPr>
          <p:cNvPr id="7" name="矩形 6"/>
          <p:cNvSpPr/>
          <p:nvPr/>
        </p:nvSpPr>
        <p:spPr>
          <a:xfrm>
            <a:off x="635" y="-635"/>
            <a:ext cx="12192000" cy="6858000"/>
          </a:xfrm>
          <a:prstGeom prst="rect">
            <a:avLst/>
          </a:prstGeom>
          <a:solidFill>
            <a:srgbClr val="A8C79B">
              <a:alpha val="2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17" name="组合 16"/>
          <p:cNvGrpSpPr/>
          <p:nvPr/>
        </p:nvGrpSpPr>
        <p:grpSpPr>
          <a:xfrm>
            <a:off x="265430" y="239877"/>
            <a:ext cx="6005830" cy="860425"/>
            <a:chOff x="418" y="582"/>
            <a:chExt cx="9458" cy="1355"/>
          </a:xfrm>
        </p:grpSpPr>
        <p:sp>
          <p:nvSpPr>
            <p:cNvPr id="22" name="文本框 21"/>
            <p:cNvSpPr txBox="1"/>
            <p:nvPr/>
          </p:nvSpPr>
          <p:spPr>
            <a:xfrm>
              <a:off x="1698" y="582"/>
              <a:ext cx="8178" cy="1355"/>
            </a:xfrm>
            <a:prstGeom prst="rect">
              <a:avLst/>
            </a:prstGeom>
            <a:noFill/>
          </p:spPr>
          <p:txBody>
            <a:bodyPr vert="horz" wrap="square" rtlCol="0">
              <a:spAutoFit/>
            </a:bodyPr>
            <a:p>
              <a:pPr algn="just"/>
              <a:r>
                <a:rPr lang="zh-CN" altLang="en-US" sz="5000" b="1">
                  <a:solidFill>
                    <a:srgbClr val="335B2E"/>
                  </a:solidFill>
                  <a:sym typeface="+mn-ea"/>
                </a:rPr>
                <a:t>请输入你的标题</a:t>
              </a:r>
              <a:endParaRPr lang="zh-CN" altLang="en-US" sz="5000" b="1">
                <a:solidFill>
                  <a:srgbClr val="335B2E"/>
                </a:solidFill>
                <a:sym typeface="+mn-ea"/>
              </a:endParaRPr>
            </a:p>
          </p:txBody>
        </p:sp>
        <p:sp>
          <p:nvSpPr>
            <p:cNvPr id="6" name="燕尾形箭头 5"/>
            <p:cNvSpPr/>
            <p:nvPr/>
          </p:nvSpPr>
          <p:spPr>
            <a:xfrm>
              <a:off x="418" y="668"/>
              <a:ext cx="1127" cy="1182"/>
            </a:xfrm>
            <a:prstGeom prst="notchedRightArrow">
              <a:avLst/>
            </a:prstGeom>
            <a:solidFill>
              <a:srgbClr val="335B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22394" y="110184"/>
            <a:ext cx="3706961" cy="621526"/>
          </a:xfrm>
          <a:prstGeom prst="rect">
            <a:avLst/>
          </a:prstGeom>
        </p:spPr>
      </p:pic>
      <p:sp>
        <p:nvSpPr>
          <p:cNvPr id="18" name="文本框 17"/>
          <p:cNvSpPr txBox="1"/>
          <p:nvPr/>
        </p:nvSpPr>
        <p:spPr>
          <a:xfrm>
            <a:off x="672465" y="3312795"/>
            <a:ext cx="6245860" cy="368300"/>
          </a:xfrm>
          <a:prstGeom prst="rect">
            <a:avLst/>
          </a:prstGeom>
          <a:noFill/>
        </p:spPr>
        <p:txBody>
          <a:bodyPr wrap="square" rtlCol="0">
            <a:spAutoFit/>
          </a:bodyPr>
          <a:p>
            <a:endParaRPr lang="zh-CN" altLang="en-US"/>
          </a:p>
        </p:txBody>
      </p:sp>
      <p:grpSp>
        <p:nvGrpSpPr>
          <p:cNvPr id="26" name="组合 25"/>
          <p:cNvGrpSpPr/>
          <p:nvPr/>
        </p:nvGrpSpPr>
        <p:grpSpPr>
          <a:xfrm>
            <a:off x="1009968" y="1696085"/>
            <a:ext cx="10172065" cy="4490720"/>
            <a:chOff x="1931" y="2671"/>
            <a:chExt cx="16019" cy="7072"/>
          </a:xfrm>
        </p:grpSpPr>
        <p:sp>
          <p:nvSpPr>
            <p:cNvPr id="5" name="圆角矩形 4"/>
            <p:cNvSpPr/>
            <p:nvPr/>
          </p:nvSpPr>
          <p:spPr>
            <a:xfrm>
              <a:off x="1931" y="2671"/>
              <a:ext cx="6364" cy="1564"/>
            </a:xfrm>
            <a:prstGeom prst="roundRect">
              <a:avLst/>
            </a:prstGeom>
            <a:solidFill>
              <a:srgbClr val="5B88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 name="圆角矩形 10"/>
            <p:cNvSpPr/>
            <p:nvPr/>
          </p:nvSpPr>
          <p:spPr>
            <a:xfrm>
              <a:off x="11586" y="8143"/>
              <a:ext cx="6364" cy="1564"/>
            </a:xfrm>
            <a:prstGeom prst="roundRect">
              <a:avLst/>
            </a:prstGeom>
            <a:solidFill>
              <a:srgbClr val="5B88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4" name="圆角矩形 13"/>
            <p:cNvSpPr/>
            <p:nvPr/>
          </p:nvSpPr>
          <p:spPr>
            <a:xfrm>
              <a:off x="1931" y="6343"/>
              <a:ext cx="6364" cy="1564"/>
            </a:xfrm>
            <a:prstGeom prst="roundRect">
              <a:avLst/>
            </a:prstGeom>
            <a:solidFill>
              <a:srgbClr val="5B88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5" name="圆角矩形 14"/>
            <p:cNvSpPr/>
            <p:nvPr/>
          </p:nvSpPr>
          <p:spPr>
            <a:xfrm>
              <a:off x="11586" y="4495"/>
              <a:ext cx="6364" cy="1564"/>
            </a:xfrm>
            <a:prstGeom prst="roundRect">
              <a:avLst/>
            </a:prstGeom>
            <a:solidFill>
              <a:srgbClr val="5B88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6" name="圆角矩形 15"/>
            <p:cNvSpPr/>
            <p:nvPr/>
          </p:nvSpPr>
          <p:spPr>
            <a:xfrm>
              <a:off x="11586" y="2671"/>
              <a:ext cx="6364" cy="1564"/>
            </a:xfrm>
            <a:prstGeom prst="roundRect">
              <a:avLst/>
            </a:prstGeom>
            <a:solidFill>
              <a:srgbClr val="A8C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1" name="圆角矩形 20"/>
            <p:cNvSpPr/>
            <p:nvPr/>
          </p:nvSpPr>
          <p:spPr>
            <a:xfrm>
              <a:off x="1931" y="8179"/>
              <a:ext cx="6364" cy="1564"/>
            </a:xfrm>
            <a:prstGeom prst="roundRect">
              <a:avLst/>
            </a:prstGeom>
            <a:solidFill>
              <a:srgbClr val="A8C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3" name="圆角矩形 22"/>
            <p:cNvSpPr/>
            <p:nvPr/>
          </p:nvSpPr>
          <p:spPr>
            <a:xfrm>
              <a:off x="11586" y="6319"/>
              <a:ext cx="6364" cy="1564"/>
            </a:xfrm>
            <a:prstGeom prst="roundRect">
              <a:avLst/>
            </a:prstGeom>
            <a:solidFill>
              <a:srgbClr val="A8C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4" name="圆角矩形 23"/>
            <p:cNvSpPr/>
            <p:nvPr/>
          </p:nvSpPr>
          <p:spPr>
            <a:xfrm>
              <a:off x="1931" y="4507"/>
              <a:ext cx="6364" cy="1564"/>
            </a:xfrm>
            <a:prstGeom prst="roundRect">
              <a:avLst/>
            </a:prstGeom>
            <a:solidFill>
              <a:srgbClr val="A8C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47" name="文本框 46"/>
          <p:cNvSpPr txBox="1"/>
          <p:nvPr/>
        </p:nvSpPr>
        <p:spPr>
          <a:xfrm>
            <a:off x="1795780" y="1962150"/>
            <a:ext cx="2470150" cy="460375"/>
          </a:xfrm>
          <a:prstGeom prst="rect">
            <a:avLst/>
          </a:prstGeom>
          <a:noFill/>
        </p:spPr>
        <p:txBody>
          <a:bodyPr wrap="square" rtlCol="0">
            <a:spAutoFit/>
          </a:bodyPr>
          <a:p>
            <a:pPr algn="ctr"/>
            <a:r>
              <a:rPr lang="zh-CN" altLang="en-US" sz="2400">
                <a:solidFill>
                  <a:schemeClr val="bg1"/>
                </a:solidFill>
              </a:rPr>
              <a:t>请输入你的标题</a:t>
            </a:r>
            <a:endParaRPr lang="zh-CN" altLang="en-US" sz="2400">
              <a:solidFill>
                <a:schemeClr val="bg1"/>
              </a:solidFill>
            </a:endParaRPr>
          </a:p>
        </p:txBody>
      </p:sp>
      <p:sp>
        <p:nvSpPr>
          <p:cNvPr id="27" name="文本框 26"/>
          <p:cNvSpPr txBox="1"/>
          <p:nvPr/>
        </p:nvSpPr>
        <p:spPr>
          <a:xfrm>
            <a:off x="1795780" y="3116580"/>
            <a:ext cx="2470150" cy="460375"/>
          </a:xfrm>
          <a:prstGeom prst="rect">
            <a:avLst/>
          </a:prstGeom>
          <a:noFill/>
        </p:spPr>
        <p:txBody>
          <a:bodyPr wrap="square" rtlCol="0">
            <a:spAutoFit/>
          </a:bodyPr>
          <a:p>
            <a:pPr algn="ctr"/>
            <a:r>
              <a:rPr lang="zh-CN" altLang="en-US" sz="2400">
                <a:solidFill>
                  <a:schemeClr val="bg1"/>
                </a:solidFill>
              </a:rPr>
              <a:t>请输入你的标题</a:t>
            </a:r>
            <a:endParaRPr lang="zh-CN" altLang="en-US" sz="2400">
              <a:solidFill>
                <a:schemeClr val="bg1"/>
              </a:solidFill>
            </a:endParaRPr>
          </a:p>
        </p:txBody>
      </p:sp>
      <p:sp>
        <p:nvSpPr>
          <p:cNvPr id="28" name="文本框 27"/>
          <p:cNvSpPr txBox="1"/>
          <p:nvPr/>
        </p:nvSpPr>
        <p:spPr>
          <a:xfrm>
            <a:off x="1795780" y="4271645"/>
            <a:ext cx="2470150" cy="460375"/>
          </a:xfrm>
          <a:prstGeom prst="rect">
            <a:avLst/>
          </a:prstGeom>
          <a:noFill/>
        </p:spPr>
        <p:txBody>
          <a:bodyPr wrap="square" rtlCol="0">
            <a:spAutoFit/>
          </a:bodyPr>
          <a:p>
            <a:pPr algn="ctr"/>
            <a:r>
              <a:rPr lang="zh-CN" altLang="en-US" sz="2400">
                <a:solidFill>
                  <a:schemeClr val="bg1"/>
                </a:solidFill>
              </a:rPr>
              <a:t>请输入你的标题</a:t>
            </a:r>
            <a:endParaRPr lang="zh-CN" altLang="en-US" sz="2400">
              <a:solidFill>
                <a:schemeClr val="bg1"/>
              </a:solidFill>
            </a:endParaRPr>
          </a:p>
        </p:txBody>
      </p:sp>
      <p:sp>
        <p:nvSpPr>
          <p:cNvPr id="29" name="文本框 28"/>
          <p:cNvSpPr txBox="1"/>
          <p:nvPr/>
        </p:nvSpPr>
        <p:spPr>
          <a:xfrm>
            <a:off x="7926705" y="5437505"/>
            <a:ext cx="2470150" cy="460375"/>
          </a:xfrm>
          <a:prstGeom prst="rect">
            <a:avLst/>
          </a:prstGeom>
          <a:noFill/>
        </p:spPr>
        <p:txBody>
          <a:bodyPr wrap="square" rtlCol="0">
            <a:spAutoFit/>
          </a:bodyPr>
          <a:p>
            <a:pPr algn="ctr"/>
            <a:r>
              <a:rPr lang="zh-CN" altLang="en-US" sz="2400">
                <a:solidFill>
                  <a:schemeClr val="bg1"/>
                </a:solidFill>
              </a:rPr>
              <a:t>请输入你的标题</a:t>
            </a:r>
            <a:endParaRPr lang="zh-CN" altLang="en-US" sz="2400">
              <a:solidFill>
                <a:schemeClr val="bg1"/>
              </a:solidFill>
            </a:endParaRPr>
          </a:p>
        </p:txBody>
      </p:sp>
      <p:sp>
        <p:nvSpPr>
          <p:cNvPr id="30" name="文本框 29"/>
          <p:cNvSpPr txBox="1"/>
          <p:nvPr/>
        </p:nvSpPr>
        <p:spPr>
          <a:xfrm>
            <a:off x="1795780" y="5460365"/>
            <a:ext cx="2470150" cy="460375"/>
          </a:xfrm>
          <a:prstGeom prst="rect">
            <a:avLst/>
          </a:prstGeom>
          <a:noFill/>
        </p:spPr>
        <p:txBody>
          <a:bodyPr wrap="square" rtlCol="0">
            <a:spAutoFit/>
          </a:bodyPr>
          <a:p>
            <a:pPr algn="ctr"/>
            <a:r>
              <a:rPr lang="zh-CN" altLang="en-US" sz="2400">
                <a:solidFill>
                  <a:schemeClr val="bg1"/>
                </a:solidFill>
              </a:rPr>
              <a:t>请输入你的标题</a:t>
            </a:r>
            <a:endParaRPr lang="zh-CN" altLang="en-US" sz="2400">
              <a:solidFill>
                <a:schemeClr val="bg1"/>
              </a:solidFill>
            </a:endParaRPr>
          </a:p>
        </p:txBody>
      </p:sp>
      <p:sp>
        <p:nvSpPr>
          <p:cNvPr id="32" name="文本框 31"/>
          <p:cNvSpPr txBox="1"/>
          <p:nvPr/>
        </p:nvSpPr>
        <p:spPr>
          <a:xfrm>
            <a:off x="7926705" y="4279265"/>
            <a:ext cx="2470150" cy="460375"/>
          </a:xfrm>
          <a:prstGeom prst="rect">
            <a:avLst/>
          </a:prstGeom>
          <a:noFill/>
        </p:spPr>
        <p:txBody>
          <a:bodyPr wrap="square" rtlCol="0">
            <a:spAutoFit/>
          </a:bodyPr>
          <a:p>
            <a:pPr algn="ctr"/>
            <a:r>
              <a:rPr lang="zh-CN" altLang="en-US" sz="2400">
                <a:solidFill>
                  <a:schemeClr val="bg1"/>
                </a:solidFill>
              </a:rPr>
              <a:t>请输入你的标题</a:t>
            </a:r>
            <a:endParaRPr lang="zh-CN" altLang="en-US" sz="2400">
              <a:solidFill>
                <a:schemeClr val="bg1"/>
              </a:solidFill>
            </a:endParaRPr>
          </a:p>
        </p:txBody>
      </p:sp>
      <p:sp>
        <p:nvSpPr>
          <p:cNvPr id="37" name="文本框 36"/>
          <p:cNvSpPr txBox="1"/>
          <p:nvPr/>
        </p:nvSpPr>
        <p:spPr>
          <a:xfrm>
            <a:off x="7926705" y="3120390"/>
            <a:ext cx="2470150" cy="460375"/>
          </a:xfrm>
          <a:prstGeom prst="rect">
            <a:avLst/>
          </a:prstGeom>
          <a:noFill/>
        </p:spPr>
        <p:txBody>
          <a:bodyPr wrap="square" rtlCol="0">
            <a:spAutoFit/>
          </a:bodyPr>
          <a:p>
            <a:pPr algn="ctr"/>
            <a:r>
              <a:rPr lang="zh-CN" altLang="en-US" sz="2400">
                <a:solidFill>
                  <a:schemeClr val="bg1"/>
                </a:solidFill>
              </a:rPr>
              <a:t>请输入你的标题</a:t>
            </a:r>
            <a:endParaRPr lang="zh-CN" altLang="en-US" sz="2400">
              <a:solidFill>
                <a:schemeClr val="bg1"/>
              </a:solidFill>
            </a:endParaRPr>
          </a:p>
        </p:txBody>
      </p:sp>
      <p:sp>
        <p:nvSpPr>
          <p:cNvPr id="38" name="文本框 37"/>
          <p:cNvSpPr txBox="1"/>
          <p:nvPr/>
        </p:nvSpPr>
        <p:spPr>
          <a:xfrm>
            <a:off x="7926070" y="1962785"/>
            <a:ext cx="2470150" cy="460375"/>
          </a:xfrm>
          <a:prstGeom prst="rect">
            <a:avLst/>
          </a:prstGeom>
          <a:noFill/>
        </p:spPr>
        <p:txBody>
          <a:bodyPr wrap="square" rtlCol="0">
            <a:spAutoFit/>
          </a:bodyPr>
          <a:p>
            <a:pPr algn="ctr"/>
            <a:r>
              <a:rPr lang="zh-CN" altLang="en-US" sz="2400">
                <a:solidFill>
                  <a:schemeClr val="bg1"/>
                </a:solidFill>
              </a:rPr>
              <a:t>请输入你的标题</a:t>
            </a:r>
            <a:endParaRPr lang="zh-CN" altLang="en-US" sz="2400">
              <a:solidFill>
                <a:schemeClr val="bg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50000"/>
          </a:blip>
          <a:stretch>
            <a:fillRect/>
          </a:stretch>
        </a:blipFill>
        <a:effectLst/>
      </p:bgPr>
    </p:bg>
    <p:spTree>
      <p:nvGrpSpPr>
        <p:cNvPr id="1" name=""/>
        <p:cNvGrpSpPr/>
        <p:nvPr/>
      </p:nvGrpSpPr>
      <p:grpSpPr/>
      <p:sp>
        <p:nvSpPr>
          <p:cNvPr id="7" name="矩形 6"/>
          <p:cNvSpPr/>
          <p:nvPr/>
        </p:nvSpPr>
        <p:spPr>
          <a:xfrm>
            <a:off x="635" y="-635"/>
            <a:ext cx="12192000" cy="6858000"/>
          </a:xfrm>
          <a:prstGeom prst="rect">
            <a:avLst/>
          </a:prstGeom>
          <a:solidFill>
            <a:srgbClr val="A8C79B">
              <a:alpha val="2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17" name="组合 16"/>
          <p:cNvGrpSpPr/>
          <p:nvPr/>
        </p:nvGrpSpPr>
        <p:grpSpPr>
          <a:xfrm>
            <a:off x="265430" y="239877"/>
            <a:ext cx="6005830" cy="860425"/>
            <a:chOff x="418" y="582"/>
            <a:chExt cx="9458" cy="1355"/>
          </a:xfrm>
        </p:grpSpPr>
        <p:sp>
          <p:nvSpPr>
            <p:cNvPr id="22" name="文本框 21"/>
            <p:cNvSpPr txBox="1"/>
            <p:nvPr/>
          </p:nvSpPr>
          <p:spPr>
            <a:xfrm>
              <a:off x="1698" y="582"/>
              <a:ext cx="8178" cy="1355"/>
            </a:xfrm>
            <a:prstGeom prst="rect">
              <a:avLst/>
            </a:prstGeom>
            <a:noFill/>
          </p:spPr>
          <p:txBody>
            <a:bodyPr vert="horz" wrap="square" rtlCol="0">
              <a:spAutoFit/>
            </a:bodyPr>
            <a:p>
              <a:pPr algn="just"/>
              <a:r>
                <a:rPr lang="zh-CN" altLang="en-US" sz="5000" b="1">
                  <a:solidFill>
                    <a:srgbClr val="335B2E"/>
                  </a:solidFill>
                  <a:sym typeface="+mn-ea"/>
                </a:rPr>
                <a:t>请输入你的标题</a:t>
              </a:r>
              <a:endParaRPr lang="zh-CN" altLang="en-US" sz="5000" b="1">
                <a:solidFill>
                  <a:srgbClr val="335B2E"/>
                </a:solidFill>
                <a:sym typeface="+mn-ea"/>
              </a:endParaRPr>
            </a:p>
          </p:txBody>
        </p:sp>
        <p:sp>
          <p:nvSpPr>
            <p:cNvPr id="6" name="燕尾形箭头 5"/>
            <p:cNvSpPr/>
            <p:nvPr/>
          </p:nvSpPr>
          <p:spPr>
            <a:xfrm>
              <a:off x="418" y="668"/>
              <a:ext cx="1127" cy="1182"/>
            </a:xfrm>
            <a:prstGeom prst="notchedRightArrow">
              <a:avLst/>
            </a:prstGeom>
            <a:solidFill>
              <a:srgbClr val="335B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22394" y="110184"/>
            <a:ext cx="3706961" cy="621526"/>
          </a:xfrm>
          <a:prstGeom prst="rect">
            <a:avLst/>
          </a:prstGeom>
        </p:spPr>
      </p:pic>
      <p:sp>
        <p:nvSpPr>
          <p:cNvPr id="18" name="文本框 17"/>
          <p:cNvSpPr txBox="1"/>
          <p:nvPr/>
        </p:nvSpPr>
        <p:spPr>
          <a:xfrm>
            <a:off x="672465" y="3312795"/>
            <a:ext cx="6245860" cy="368300"/>
          </a:xfrm>
          <a:prstGeom prst="rect">
            <a:avLst/>
          </a:prstGeom>
          <a:noFill/>
        </p:spPr>
        <p:txBody>
          <a:bodyPr wrap="square" rtlCol="0">
            <a:spAutoFit/>
          </a:bodyPr>
          <a:p>
            <a:endParaRPr lang="zh-CN" altLang="en-US"/>
          </a:p>
        </p:txBody>
      </p:sp>
      <p:grpSp>
        <p:nvGrpSpPr>
          <p:cNvPr id="2" name="组合 1"/>
          <p:cNvGrpSpPr/>
          <p:nvPr/>
        </p:nvGrpSpPr>
        <p:grpSpPr>
          <a:xfrm>
            <a:off x="4509827" y="2260719"/>
            <a:ext cx="3255246" cy="3255246"/>
            <a:chOff x="3933210" y="1684101"/>
            <a:chExt cx="4408480" cy="4408481"/>
          </a:xfrm>
        </p:grpSpPr>
        <p:sp>
          <p:nvSpPr>
            <p:cNvPr id="8" name="Quad Arrow 4"/>
            <p:cNvSpPr/>
            <p:nvPr/>
          </p:nvSpPr>
          <p:spPr>
            <a:xfrm>
              <a:off x="3933210" y="1684101"/>
              <a:ext cx="4408480" cy="4408481"/>
            </a:xfrm>
            <a:prstGeom prst="quadArrow">
              <a:avLst>
                <a:gd name="adj1" fmla="val 2000"/>
                <a:gd name="adj2" fmla="val 4000"/>
                <a:gd name="adj3" fmla="val 5000"/>
              </a:avLst>
            </a:prstGeom>
            <a:solidFill>
              <a:srgbClr val="AFC9AC"/>
            </a:solidFill>
            <a:ln>
              <a:noFill/>
            </a:ln>
            <a:effectLst/>
          </p:spPr>
          <p:style>
            <a:lnRef idx="0">
              <a:scrgbClr r="0" g="0" b="0"/>
            </a:lnRef>
            <a:fillRef idx="1">
              <a:scrgbClr r="0" g="0" b="0"/>
            </a:fillRef>
            <a:effectRef idx="2">
              <a:scrgbClr r="0" g="0" b="0"/>
            </a:effectRef>
            <a:fontRef idx="minor">
              <a:schemeClr val="dk1">
                <a:hueOff val="0"/>
                <a:satOff val="0"/>
                <a:lumOff val="0"/>
                <a:alphaOff val="0"/>
              </a:schemeClr>
            </a:fontRef>
          </p:style>
        </p:sp>
        <p:sp>
          <p:nvSpPr>
            <p:cNvPr id="9" name="Freeform 17"/>
            <p:cNvSpPr/>
            <p:nvPr/>
          </p:nvSpPr>
          <p:spPr>
            <a:xfrm>
              <a:off x="4219761" y="1969081"/>
              <a:ext cx="1763392" cy="1763392"/>
            </a:xfrm>
            <a:custGeom>
              <a:avLst/>
              <a:gdLst>
                <a:gd name="connsiteX0" fmla="*/ 0 w 3656647"/>
                <a:gd name="connsiteY0" fmla="*/ 0 h 3656647"/>
                <a:gd name="connsiteX1" fmla="*/ 3656647 w 3656647"/>
                <a:gd name="connsiteY1" fmla="*/ 0 h 3656647"/>
                <a:gd name="connsiteX2" fmla="*/ 3656647 w 3656647"/>
                <a:gd name="connsiteY2" fmla="*/ 3656647 h 3656647"/>
                <a:gd name="connsiteX3" fmla="*/ 0 w 3656647"/>
                <a:gd name="connsiteY3" fmla="*/ 3656647 h 3656647"/>
                <a:gd name="connsiteX4" fmla="*/ 0 w 3656647"/>
                <a:gd name="connsiteY4" fmla="*/ 0 h 36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56647" h="3656647">
                  <a:moveTo>
                    <a:pt x="0" y="0"/>
                  </a:moveTo>
                  <a:lnTo>
                    <a:pt x="3656647" y="0"/>
                  </a:lnTo>
                  <a:lnTo>
                    <a:pt x="3656647" y="3656647"/>
                  </a:lnTo>
                  <a:lnTo>
                    <a:pt x="0" y="3656647"/>
                  </a:lnTo>
                  <a:lnTo>
                    <a:pt x="0" y="0"/>
                  </a:lnTo>
                  <a:close/>
                </a:path>
              </a:pathLst>
            </a:custGeom>
            <a:solidFill>
              <a:srgbClr val="5B884B"/>
            </a:solidFill>
            <a:effectLst/>
          </p:spPr>
          <p:style>
            <a:lnRef idx="0">
              <a:schemeClr val="lt1">
                <a:hueOff val="0"/>
                <a:satOff val="0"/>
                <a:lumOff val="0"/>
                <a:alphaOff val="0"/>
              </a:schemeClr>
            </a:lnRef>
            <a:fillRef idx="3">
              <a:scrgbClr r="0" g="0" b="0"/>
            </a:fillRef>
            <a:effectRef idx="2">
              <a:scrgbClr r="0" g="0" b="0"/>
            </a:effectRef>
            <a:fontRef idx="minor">
              <a:schemeClr val="lt1"/>
            </a:fontRef>
          </p:style>
          <p:txBody>
            <a:bodyPr spcFirstLastPara="0" vert="horz" wrap="square" lIns="45720" tIns="45720" rIns="45720" bIns="45720" numCol="1" spcCol="1270" anchor="ctr" anchorCtr="0">
              <a:noAutofit/>
            </a:bodyPr>
            <a:p>
              <a:pPr lvl="0" algn="ctr" defTabSz="533400">
                <a:lnSpc>
                  <a:spcPct val="90000"/>
                </a:lnSpc>
                <a:spcBef>
                  <a:spcPct val="0"/>
                </a:spcBef>
                <a:spcAft>
                  <a:spcPct val="35000"/>
                </a:spcAft>
              </a:pPr>
              <a:endParaRPr lang="en-US" sz="1200" kern="1200" dirty="0">
                <a:solidFill>
                  <a:schemeClr val="tx1">
                    <a:lumMod val="75000"/>
                    <a:lumOff val="25000"/>
                  </a:schemeClr>
                </a:solidFill>
              </a:endParaRPr>
            </a:p>
          </p:txBody>
        </p:sp>
        <p:sp>
          <p:nvSpPr>
            <p:cNvPr id="10" name="Freeform 18"/>
            <p:cNvSpPr/>
            <p:nvPr/>
          </p:nvSpPr>
          <p:spPr>
            <a:xfrm>
              <a:off x="6291747" y="1969081"/>
              <a:ext cx="1763392" cy="1763392"/>
            </a:xfrm>
            <a:custGeom>
              <a:avLst/>
              <a:gdLst>
                <a:gd name="connsiteX0" fmla="*/ 0 w 3656647"/>
                <a:gd name="connsiteY0" fmla="*/ 0 h 3656647"/>
                <a:gd name="connsiteX1" fmla="*/ 3656647 w 3656647"/>
                <a:gd name="connsiteY1" fmla="*/ 0 h 3656647"/>
                <a:gd name="connsiteX2" fmla="*/ 3656647 w 3656647"/>
                <a:gd name="connsiteY2" fmla="*/ 3656647 h 3656647"/>
                <a:gd name="connsiteX3" fmla="*/ 0 w 3656647"/>
                <a:gd name="connsiteY3" fmla="*/ 3656647 h 3656647"/>
                <a:gd name="connsiteX4" fmla="*/ 0 w 3656647"/>
                <a:gd name="connsiteY4" fmla="*/ 0 h 36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56647" h="3656647">
                  <a:moveTo>
                    <a:pt x="0" y="0"/>
                  </a:moveTo>
                  <a:lnTo>
                    <a:pt x="3656647" y="0"/>
                  </a:lnTo>
                  <a:lnTo>
                    <a:pt x="3656647" y="3656647"/>
                  </a:lnTo>
                  <a:lnTo>
                    <a:pt x="0" y="3656647"/>
                  </a:lnTo>
                  <a:lnTo>
                    <a:pt x="0" y="0"/>
                  </a:lnTo>
                  <a:close/>
                </a:path>
              </a:pathLst>
            </a:custGeom>
            <a:solidFill>
              <a:srgbClr val="5B884B"/>
            </a:solidFill>
            <a:effectLst/>
          </p:spPr>
          <p:style>
            <a:lnRef idx="0">
              <a:schemeClr val="lt1">
                <a:hueOff val="0"/>
                <a:satOff val="0"/>
                <a:lumOff val="0"/>
                <a:alphaOff val="0"/>
              </a:schemeClr>
            </a:lnRef>
            <a:fillRef idx="3">
              <a:scrgbClr r="0" g="0" b="0"/>
            </a:fillRef>
            <a:effectRef idx="2">
              <a:scrgbClr r="0" g="0" b="0"/>
            </a:effectRef>
            <a:fontRef idx="minor">
              <a:schemeClr val="lt1"/>
            </a:fontRef>
          </p:style>
          <p:txBody>
            <a:bodyPr spcFirstLastPara="0" vert="horz" wrap="square" lIns="45720" tIns="45720" rIns="45720" bIns="45720" numCol="1" spcCol="1270" anchor="ctr" anchorCtr="0">
              <a:noAutofit/>
            </a:bodyPr>
            <a:p>
              <a:pPr lvl="0" algn="ctr" defTabSz="533400">
                <a:lnSpc>
                  <a:spcPct val="90000"/>
                </a:lnSpc>
                <a:spcBef>
                  <a:spcPct val="0"/>
                </a:spcBef>
                <a:spcAft>
                  <a:spcPct val="35000"/>
                </a:spcAft>
              </a:pPr>
              <a:endParaRPr lang="en-US" sz="1200" kern="1200" dirty="0">
                <a:solidFill>
                  <a:schemeClr val="tx1">
                    <a:lumMod val="75000"/>
                    <a:lumOff val="25000"/>
                  </a:schemeClr>
                </a:solidFill>
              </a:endParaRPr>
            </a:p>
          </p:txBody>
        </p:sp>
        <p:sp>
          <p:nvSpPr>
            <p:cNvPr id="3" name="Freeform 19"/>
            <p:cNvSpPr/>
            <p:nvPr/>
          </p:nvSpPr>
          <p:spPr>
            <a:xfrm>
              <a:off x="4219761" y="4041067"/>
              <a:ext cx="1763392" cy="1763392"/>
            </a:xfrm>
            <a:custGeom>
              <a:avLst/>
              <a:gdLst>
                <a:gd name="connsiteX0" fmla="*/ 0 w 3656647"/>
                <a:gd name="connsiteY0" fmla="*/ 0 h 3656647"/>
                <a:gd name="connsiteX1" fmla="*/ 3656647 w 3656647"/>
                <a:gd name="connsiteY1" fmla="*/ 0 h 3656647"/>
                <a:gd name="connsiteX2" fmla="*/ 3656647 w 3656647"/>
                <a:gd name="connsiteY2" fmla="*/ 3656647 h 3656647"/>
                <a:gd name="connsiteX3" fmla="*/ 0 w 3656647"/>
                <a:gd name="connsiteY3" fmla="*/ 3656647 h 3656647"/>
                <a:gd name="connsiteX4" fmla="*/ 0 w 3656647"/>
                <a:gd name="connsiteY4" fmla="*/ 0 h 36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56647" h="3656647">
                  <a:moveTo>
                    <a:pt x="0" y="0"/>
                  </a:moveTo>
                  <a:lnTo>
                    <a:pt x="3656647" y="0"/>
                  </a:lnTo>
                  <a:lnTo>
                    <a:pt x="3656647" y="3656647"/>
                  </a:lnTo>
                  <a:lnTo>
                    <a:pt x="0" y="3656647"/>
                  </a:lnTo>
                  <a:lnTo>
                    <a:pt x="0" y="0"/>
                  </a:lnTo>
                  <a:close/>
                </a:path>
              </a:pathLst>
            </a:custGeom>
            <a:solidFill>
              <a:srgbClr val="5B884B"/>
            </a:solidFill>
            <a:effectLst/>
          </p:spPr>
          <p:style>
            <a:lnRef idx="0">
              <a:schemeClr val="lt1">
                <a:hueOff val="0"/>
                <a:satOff val="0"/>
                <a:lumOff val="0"/>
                <a:alphaOff val="0"/>
              </a:schemeClr>
            </a:lnRef>
            <a:fillRef idx="3">
              <a:scrgbClr r="0" g="0" b="0"/>
            </a:fillRef>
            <a:effectRef idx="2">
              <a:scrgbClr r="0" g="0" b="0"/>
            </a:effectRef>
            <a:fontRef idx="minor">
              <a:schemeClr val="lt1"/>
            </a:fontRef>
          </p:style>
          <p:txBody>
            <a:bodyPr spcFirstLastPara="0" vert="horz" wrap="square" lIns="45720" tIns="45720" rIns="45720" bIns="45720" numCol="1" spcCol="1270" anchor="ctr" anchorCtr="0">
              <a:noAutofit/>
            </a:bodyPr>
            <a:p>
              <a:pPr lvl="0" algn="ctr" defTabSz="533400">
                <a:lnSpc>
                  <a:spcPct val="90000"/>
                </a:lnSpc>
                <a:spcBef>
                  <a:spcPct val="0"/>
                </a:spcBef>
                <a:spcAft>
                  <a:spcPct val="35000"/>
                </a:spcAft>
              </a:pPr>
              <a:endParaRPr lang="en-US" sz="1200" kern="1200" dirty="0">
                <a:solidFill>
                  <a:schemeClr val="tx1">
                    <a:lumMod val="75000"/>
                    <a:lumOff val="25000"/>
                  </a:schemeClr>
                </a:solidFill>
              </a:endParaRPr>
            </a:p>
          </p:txBody>
        </p:sp>
        <p:sp>
          <p:nvSpPr>
            <p:cNvPr id="12" name="Freeform 20"/>
            <p:cNvSpPr/>
            <p:nvPr/>
          </p:nvSpPr>
          <p:spPr>
            <a:xfrm>
              <a:off x="6291747" y="4041067"/>
              <a:ext cx="1763392" cy="1763392"/>
            </a:xfrm>
            <a:custGeom>
              <a:avLst/>
              <a:gdLst>
                <a:gd name="connsiteX0" fmla="*/ 0 w 3656647"/>
                <a:gd name="connsiteY0" fmla="*/ 0 h 3656647"/>
                <a:gd name="connsiteX1" fmla="*/ 3656647 w 3656647"/>
                <a:gd name="connsiteY1" fmla="*/ 0 h 3656647"/>
                <a:gd name="connsiteX2" fmla="*/ 3656647 w 3656647"/>
                <a:gd name="connsiteY2" fmla="*/ 3656647 h 3656647"/>
                <a:gd name="connsiteX3" fmla="*/ 0 w 3656647"/>
                <a:gd name="connsiteY3" fmla="*/ 3656647 h 3656647"/>
                <a:gd name="connsiteX4" fmla="*/ 0 w 3656647"/>
                <a:gd name="connsiteY4" fmla="*/ 0 h 36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56647" h="3656647">
                  <a:moveTo>
                    <a:pt x="0" y="0"/>
                  </a:moveTo>
                  <a:lnTo>
                    <a:pt x="3656647" y="0"/>
                  </a:lnTo>
                  <a:lnTo>
                    <a:pt x="3656647" y="3656647"/>
                  </a:lnTo>
                  <a:lnTo>
                    <a:pt x="0" y="3656647"/>
                  </a:lnTo>
                  <a:lnTo>
                    <a:pt x="0" y="0"/>
                  </a:lnTo>
                  <a:close/>
                </a:path>
              </a:pathLst>
            </a:custGeom>
            <a:solidFill>
              <a:srgbClr val="5B884B"/>
            </a:solidFill>
            <a:effectLst/>
          </p:spPr>
          <p:style>
            <a:lnRef idx="0">
              <a:schemeClr val="lt1">
                <a:hueOff val="0"/>
                <a:satOff val="0"/>
                <a:lumOff val="0"/>
                <a:alphaOff val="0"/>
              </a:schemeClr>
            </a:lnRef>
            <a:fillRef idx="3">
              <a:scrgbClr r="0" g="0" b="0"/>
            </a:fillRef>
            <a:effectRef idx="2">
              <a:scrgbClr r="0" g="0" b="0"/>
            </a:effectRef>
            <a:fontRef idx="minor">
              <a:schemeClr val="lt1"/>
            </a:fontRef>
          </p:style>
          <p:txBody>
            <a:bodyPr spcFirstLastPara="0" vert="horz" wrap="square" lIns="45720" tIns="45720" rIns="45720" bIns="45720" numCol="1" spcCol="1270" anchor="ctr" anchorCtr="0">
              <a:noAutofit/>
            </a:bodyPr>
            <a:p>
              <a:pPr lvl="0" algn="ctr" defTabSz="533400">
                <a:lnSpc>
                  <a:spcPct val="90000"/>
                </a:lnSpc>
                <a:spcBef>
                  <a:spcPct val="0"/>
                </a:spcBef>
                <a:spcAft>
                  <a:spcPct val="35000"/>
                </a:spcAft>
              </a:pPr>
              <a:endParaRPr lang="en-US" sz="1200" kern="1200" dirty="0">
                <a:solidFill>
                  <a:schemeClr val="tx1">
                    <a:lumMod val="75000"/>
                    <a:lumOff val="25000"/>
                  </a:schemeClr>
                </a:solidFill>
              </a:endParaRPr>
            </a:p>
          </p:txBody>
        </p:sp>
      </p:grpSp>
      <p:sp>
        <p:nvSpPr>
          <p:cNvPr id="31" name="文本框 30"/>
          <p:cNvSpPr txBox="1">
            <a:spLocks noChangeArrowheads="1"/>
          </p:cNvSpPr>
          <p:nvPr/>
        </p:nvSpPr>
        <p:spPr bwMode="auto">
          <a:xfrm>
            <a:off x="2216785" y="2761615"/>
            <a:ext cx="2114550" cy="737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l"/>
            <a:r>
              <a:rPr lang="zh-CN" altLang="en-US" sz="1400" dirty="0">
                <a:solidFill>
                  <a:srgbClr val="335B2E"/>
                </a:solidFill>
                <a:latin typeface="微软雅黑" panose="020B0503020204020204" charset="-122"/>
                <a:ea typeface="微软雅黑" panose="020B0503020204020204" charset="-122"/>
                <a:sym typeface="+mn-ea"/>
              </a:rPr>
              <a:t>点击文本框即可进行编辑输入相关内容点击文本进行编辑输入相</a:t>
            </a:r>
            <a:endParaRPr lang="zh-CN" altLang="en-US" sz="1400" dirty="0">
              <a:solidFill>
                <a:srgbClr val="335B2E"/>
              </a:solidFill>
              <a:latin typeface="+mn-lt"/>
              <a:ea typeface="+mn-ea"/>
              <a:cs typeface="+mn-ea"/>
              <a:sym typeface="+mn-lt"/>
            </a:endParaRPr>
          </a:p>
        </p:txBody>
      </p:sp>
      <p:sp>
        <p:nvSpPr>
          <p:cNvPr id="33" name="文本框 32"/>
          <p:cNvSpPr txBox="1">
            <a:spLocks noChangeArrowheads="1"/>
          </p:cNvSpPr>
          <p:nvPr/>
        </p:nvSpPr>
        <p:spPr bwMode="auto">
          <a:xfrm>
            <a:off x="2120265" y="4283710"/>
            <a:ext cx="2114550" cy="737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l"/>
            <a:r>
              <a:rPr lang="zh-CN" altLang="en-US" sz="1400" dirty="0">
                <a:solidFill>
                  <a:srgbClr val="335B2E"/>
                </a:solidFill>
                <a:latin typeface="微软雅黑" panose="020B0503020204020204" charset="-122"/>
                <a:ea typeface="微软雅黑" panose="020B0503020204020204" charset="-122"/>
                <a:sym typeface="+mn-ea"/>
              </a:rPr>
              <a:t>点击文本框即可进行编辑输入相关内容点击文本进行编辑输入相</a:t>
            </a:r>
            <a:endParaRPr lang="zh-CN" altLang="en-US" sz="1400" dirty="0">
              <a:solidFill>
                <a:srgbClr val="335B2E"/>
              </a:solidFill>
              <a:latin typeface="+mn-lt"/>
              <a:ea typeface="+mn-ea"/>
              <a:cs typeface="+mn-ea"/>
              <a:sym typeface="+mn-lt"/>
            </a:endParaRPr>
          </a:p>
        </p:txBody>
      </p:sp>
      <p:sp>
        <p:nvSpPr>
          <p:cNvPr id="34" name="文本框 33"/>
          <p:cNvSpPr txBox="1">
            <a:spLocks noChangeArrowheads="1"/>
          </p:cNvSpPr>
          <p:nvPr/>
        </p:nvSpPr>
        <p:spPr bwMode="auto">
          <a:xfrm>
            <a:off x="8228965" y="2778125"/>
            <a:ext cx="2114550" cy="737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l"/>
            <a:r>
              <a:rPr lang="zh-CN" altLang="en-US" sz="1400" dirty="0">
                <a:solidFill>
                  <a:srgbClr val="335B2E"/>
                </a:solidFill>
                <a:latin typeface="微软雅黑" panose="020B0503020204020204" charset="-122"/>
                <a:ea typeface="微软雅黑" panose="020B0503020204020204" charset="-122"/>
                <a:sym typeface="+mn-ea"/>
              </a:rPr>
              <a:t>点击文本框即可进行编辑输入相关内容点击文本进行编辑输入相</a:t>
            </a:r>
            <a:endParaRPr lang="zh-CN" altLang="en-US" sz="1400" dirty="0">
              <a:solidFill>
                <a:srgbClr val="335B2E"/>
              </a:solidFill>
              <a:latin typeface="+mn-lt"/>
              <a:ea typeface="+mn-ea"/>
              <a:cs typeface="+mn-ea"/>
              <a:sym typeface="+mn-lt"/>
            </a:endParaRPr>
          </a:p>
        </p:txBody>
      </p:sp>
      <p:sp>
        <p:nvSpPr>
          <p:cNvPr id="35" name="文本框 34"/>
          <p:cNvSpPr txBox="1">
            <a:spLocks noChangeArrowheads="1"/>
          </p:cNvSpPr>
          <p:nvPr/>
        </p:nvSpPr>
        <p:spPr bwMode="auto">
          <a:xfrm>
            <a:off x="8322310" y="4283710"/>
            <a:ext cx="2114550" cy="737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l"/>
            <a:r>
              <a:rPr lang="zh-CN" altLang="en-US" sz="1400" dirty="0">
                <a:solidFill>
                  <a:srgbClr val="335B2E"/>
                </a:solidFill>
                <a:latin typeface="微软雅黑" panose="020B0503020204020204" charset="-122"/>
                <a:ea typeface="微软雅黑" panose="020B0503020204020204" charset="-122"/>
                <a:sym typeface="+mn-ea"/>
              </a:rPr>
              <a:t>点击文本框即可进行编辑输入相关内容点击文本进行编辑输入相</a:t>
            </a:r>
            <a:endParaRPr lang="zh-CN" altLang="en-US" sz="1400" dirty="0">
              <a:solidFill>
                <a:srgbClr val="335B2E"/>
              </a:solidFill>
              <a:latin typeface="+mn-lt"/>
              <a:ea typeface="+mn-ea"/>
              <a:cs typeface="+mn-ea"/>
              <a:sym typeface="+mn-lt"/>
            </a:endParaRPr>
          </a:p>
        </p:txBody>
      </p:sp>
      <p:pic>
        <p:nvPicPr>
          <p:cNvPr id="36" name="图片 35" descr="templates\docerresourceshop\icons\\31393935333133373b31393938323331393bb1eabcc7b0d9b7d6b1c8"/>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012690" y="2769870"/>
            <a:ext cx="720000" cy="720000"/>
          </a:xfrm>
          <a:prstGeom prst="rect">
            <a:avLst/>
          </a:prstGeom>
        </p:spPr>
      </p:pic>
      <p:pic>
        <p:nvPicPr>
          <p:cNvPr id="39" name="图片 38" descr="templates\docerresourceshop\icons\\31393935333133373b31393938323332323bb1eabcc7b0d9b7d6b1c8"/>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542405" y="2761615"/>
            <a:ext cx="720000" cy="720000"/>
          </a:xfrm>
          <a:prstGeom prst="rect">
            <a:avLst/>
          </a:prstGeom>
        </p:spPr>
      </p:pic>
      <p:pic>
        <p:nvPicPr>
          <p:cNvPr id="40" name="图片 39" descr="templates\docerresourceshop\icons\\31393935333133373b31393938323332353bb1eabcc7b0d9b7d6b1c8"/>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012055" y="4291965"/>
            <a:ext cx="720000" cy="720000"/>
          </a:xfrm>
          <a:prstGeom prst="rect">
            <a:avLst/>
          </a:prstGeom>
        </p:spPr>
      </p:pic>
      <p:pic>
        <p:nvPicPr>
          <p:cNvPr id="41" name="图片 40" descr="templates\docerresourceshop\icons\\31393935333133373b31393938323330363bd4b2c8a6cdeab3c9"/>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542405" y="4283710"/>
            <a:ext cx="720000" cy="72000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51000"/>
          </a:blip>
          <a:tile tx="1612900" ty="-387350" sx="50000" sy="50000" flip="none" algn="r"/>
        </a:blipFill>
        <a:effectLst/>
      </p:bgPr>
    </p:bg>
    <p:spTree>
      <p:nvGrpSpPr>
        <p:cNvPr id="1" name=""/>
        <p:cNvGrpSpPr/>
        <p:nvPr/>
      </p:nvGrpSpPr>
      <p:grpSpPr/>
      <p:sp>
        <p:nvSpPr>
          <p:cNvPr id="7" name="矩形 6"/>
          <p:cNvSpPr/>
          <p:nvPr/>
        </p:nvSpPr>
        <p:spPr>
          <a:xfrm>
            <a:off x="635" y="-635"/>
            <a:ext cx="12192000" cy="6858000"/>
          </a:xfrm>
          <a:prstGeom prst="rect">
            <a:avLst/>
          </a:prstGeom>
          <a:solidFill>
            <a:srgbClr val="8CBC9D">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1" name="圆角矩形 30"/>
          <p:cNvSpPr/>
          <p:nvPr/>
        </p:nvSpPr>
        <p:spPr>
          <a:xfrm>
            <a:off x="3575685" y="1166495"/>
            <a:ext cx="5040000" cy="2779200"/>
          </a:xfrm>
          <a:prstGeom prst="roundRect">
            <a:avLst/>
          </a:prstGeom>
          <a:gradFill>
            <a:gsLst>
              <a:gs pos="50000">
                <a:srgbClr val="82A873">
                  <a:alpha val="100000"/>
                </a:srgbClr>
              </a:gs>
              <a:gs pos="0">
                <a:srgbClr val="5B884B"/>
              </a:gs>
              <a:gs pos="100000">
                <a:srgbClr val="A8C79B">
                  <a:alpha val="0"/>
                </a:srgbClr>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2" name="文本框 31"/>
          <p:cNvSpPr txBox="1"/>
          <p:nvPr/>
        </p:nvSpPr>
        <p:spPr>
          <a:xfrm>
            <a:off x="4446270" y="1571625"/>
            <a:ext cx="3298825" cy="1968500"/>
          </a:xfrm>
          <a:prstGeom prst="rect">
            <a:avLst/>
          </a:prstGeom>
          <a:noFill/>
          <a:effectLst>
            <a:outerShdw blurRad="50800" dist="38100" dir="2700000" algn="tl" rotWithShape="0">
              <a:srgbClr val="335B2E">
                <a:alpha val="40000"/>
              </a:srgbClr>
            </a:outerShdw>
          </a:effectLst>
        </p:spPr>
        <p:txBody>
          <a:bodyPr wrap="square" rtlCol="0">
            <a:spAutoFit/>
          </a:bodyPr>
          <a:p>
            <a:pPr algn="ctr"/>
            <a:r>
              <a:rPr lang="zh-CN" altLang="en-US" sz="12200" b="1">
                <a:solidFill>
                  <a:schemeClr val="bg1"/>
                </a:solidFill>
                <a:latin typeface="微软雅黑" panose="020B0503020204020204" charset="-122"/>
                <a:ea typeface="微软雅黑" panose="020B0503020204020204" charset="-122"/>
              </a:rPr>
              <a:t>总结</a:t>
            </a:r>
            <a:endParaRPr lang="zh-CN" altLang="en-US" sz="12200" b="1">
              <a:solidFill>
                <a:schemeClr val="bg1"/>
              </a:solidFill>
              <a:latin typeface="微软雅黑" panose="020B0503020204020204" charset="-122"/>
              <a:ea typeface="微软雅黑" panose="020B0503020204020204" charset="-122"/>
            </a:endParaRPr>
          </a:p>
        </p:txBody>
      </p:sp>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22394" y="110184"/>
            <a:ext cx="3706961" cy="621526"/>
          </a:xfrm>
          <a:prstGeom prst="rect">
            <a:avLst/>
          </a:prstGeom>
        </p:spPr>
      </p:pic>
      <p:sp>
        <p:nvSpPr>
          <p:cNvPr id="43" name="文本框 42"/>
          <p:cNvSpPr txBox="1"/>
          <p:nvPr/>
        </p:nvSpPr>
        <p:spPr>
          <a:xfrm>
            <a:off x="3423920" y="4113530"/>
            <a:ext cx="5344160" cy="768350"/>
          </a:xfrm>
          <a:prstGeom prst="rect">
            <a:avLst/>
          </a:prstGeom>
          <a:noFill/>
        </p:spPr>
        <p:txBody>
          <a:bodyPr wrap="square" rtlCol="0">
            <a:spAutoFit/>
          </a:bodyPr>
          <a:p>
            <a:pPr algn="ctr"/>
            <a:r>
              <a:rPr lang="zh-CN" altLang="en-US" sz="4400" b="1">
                <a:solidFill>
                  <a:srgbClr val="436538"/>
                </a:solidFill>
                <a:sym typeface="+mn-ea"/>
              </a:rPr>
              <a:t>请输入标题</a:t>
            </a:r>
            <a:endParaRPr lang="zh-CN" altLang="en-US" sz="4400" b="1">
              <a:solidFill>
                <a:srgbClr val="436538"/>
              </a:solidFill>
              <a:sym typeface="+mn-ea"/>
            </a:endParaRPr>
          </a:p>
        </p:txBody>
      </p:sp>
      <p:sp>
        <p:nvSpPr>
          <p:cNvPr id="10" name="文本框 9"/>
          <p:cNvSpPr txBox="1"/>
          <p:nvPr/>
        </p:nvSpPr>
        <p:spPr>
          <a:xfrm>
            <a:off x="3277235" y="5151120"/>
            <a:ext cx="5636895" cy="645160"/>
          </a:xfrm>
          <a:prstGeom prst="rect">
            <a:avLst/>
          </a:prstGeom>
          <a:noFill/>
        </p:spPr>
        <p:txBody>
          <a:bodyPr wrap="square" rtlCol="0">
            <a:spAutoFit/>
          </a:bodyPr>
          <a:p>
            <a:pPr algn="l"/>
            <a:r>
              <a:rPr lang="zh-CN" altLang="en-US" dirty="0">
                <a:solidFill>
                  <a:srgbClr val="436538"/>
                </a:solidFill>
                <a:latin typeface="微软雅黑" panose="020B0503020204020204" charset="-122"/>
                <a:ea typeface="微软雅黑" panose="020B0503020204020204" charset="-122"/>
                <a:sym typeface="+mn-ea"/>
              </a:rPr>
              <a:t>点击文本框即可进行编辑输入相关内容点击文本框即可进行编辑输入相关内容点击文本框即可</a:t>
            </a:r>
            <a:endParaRPr lang="zh-CN" altLang="en-US" dirty="0">
              <a:solidFill>
                <a:srgbClr val="436538"/>
              </a:solidFill>
              <a:latin typeface="微软雅黑" panose="020B0503020204020204" charset="-122"/>
              <a:ea typeface="微软雅黑" panose="020B0503020204020204" charset="-122"/>
              <a:sym typeface="+mn-ea"/>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51000"/>
          </a:blip>
          <a:tile tx="1612900" ty="-387350" sx="50000" sy="50000" flip="none" algn="r"/>
        </a:blipFill>
        <a:effectLst/>
      </p:bgPr>
    </p:bg>
    <p:spTree>
      <p:nvGrpSpPr>
        <p:cNvPr id="1" name=""/>
        <p:cNvGrpSpPr/>
        <p:nvPr/>
      </p:nvGrpSpPr>
      <p:grpSpPr>
        <a:xfrm>
          <a:off x="0" y="0"/>
          <a:ext cx="0" cy="0"/>
          <a:chOff x="0" y="0"/>
          <a:chExt cx="0" cy="0"/>
        </a:xfrm>
      </p:grpSpPr>
      <p:sp>
        <p:nvSpPr>
          <p:cNvPr id="47" name="矩形 46"/>
          <p:cNvSpPr/>
          <p:nvPr/>
        </p:nvSpPr>
        <p:spPr>
          <a:xfrm>
            <a:off x="635" y="-635"/>
            <a:ext cx="12192000" cy="6858000"/>
          </a:xfrm>
          <a:prstGeom prst="rect">
            <a:avLst/>
          </a:prstGeom>
          <a:solidFill>
            <a:srgbClr val="8CBC9D">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矩形 6"/>
          <p:cNvSpPr/>
          <p:nvPr/>
        </p:nvSpPr>
        <p:spPr>
          <a:xfrm>
            <a:off x="635" y="-635"/>
            <a:ext cx="12192000" cy="6858000"/>
          </a:xfrm>
          <a:prstGeom prst="rect">
            <a:avLst/>
          </a:prstGeom>
          <a:solidFill>
            <a:srgbClr val="8CBC9D">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22394" y="110184"/>
            <a:ext cx="3706961" cy="621526"/>
          </a:xfrm>
          <a:prstGeom prst="rect">
            <a:avLst/>
          </a:prstGeom>
        </p:spPr>
      </p:pic>
      <p:sp>
        <p:nvSpPr>
          <p:cNvPr id="8" name="任意多边形 7"/>
          <p:cNvSpPr/>
          <p:nvPr/>
        </p:nvSpPr>
        <p:spPr>
          <a:xfrm>
            <a:off x="635" y="-635"/>
            <a:ext cx="3447705" cy="6858635"/>
          </a:xfrm>
          <a:custGeom>
            <a:avLst/>
            <a:gdLst/>
            <a:ahLst/>
            <a:cxnLst>
              <a:cxn ang="3cd4">
                <a:pos x="hc" y="t"/>
              </a:cxn>
              <a:cxn ang="cd2">
                <a:pos x="l" y="vc"/>
              </a:cxn>
              <a:cxn ang="cd4">
                <a:pos x="hc" y="b"/>
              </a:cxn>
              <a:cxn ang="0">
                <a:pos x="r" y="vc"/>
              </a:cxn>
            </a:cxnLst>
            <a:rect l="l" t="t" r="r" b="b"/>
            <a:pathLst>
              <a:path w="5429" h="10801">
                <a:moveTo>
                  <a:pt x="0" y="0"/>
                </a:moveTo>
                <a:lnTo>
                  <a:pt x="5429" y="0"/>
                </a:lnTo>
                <a:lnTo>
                  <a:pt x="760" y="10801"/>
                </a:lnTo>
                <a:lnTo>
                  <a:pt x="0" y="10801"/>
                </a:lnTo>
                <a:lnTo>
                  <a:pt x="0" y="0"/>
                </a:lnTo>
                <a:close/>
              </a:path>
            </a:pathLst>
          </a:custGeom>
          <a:solidFill>
            <a:srgbClr val="5B884B"/>
          </a:solidFill>
          <a:ln>
            <a:noFill/>
          </a:ln>
          <a:effectLst>
            <a:outerShdw blurRad="50800" dist="381000" algn="ctr" rotWithShape="0">
              <a:srgbClr val="436538">
                <a:alpha val="43000"/>
              </a:srgbClr>
            </a:outerShdw>
            <a:reflection stA="45000" endPos="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29" name="文本框 28"/>
          <p:cNvSpPr txBox="1"/>
          <p:nvPr/>
        </p:nvSpPr>
        <p:spPr>
          <a:xfrm>
            <a:off x="1342390" y="1108075"/>
            <a:ext cx="2866390" cy="1335405"/>
          </a:xfrm>
          <a:prstGeom prst="rect">
            <a:avLst/>
          </a:prstGeom>
          <a:noFill/>
        </p:spPr>
        <p:txBody>
          <a:bodyPr wrap="square" rtlCol="0">
            <a:noAutofit/>
          </a:bodyPr>
          <a:p>
            <a:pPr algn="ctr"/>
            <a:r>
              <a:rPr lang="zh-CN" altLang="en-US" sz="9600" b="1" dirty="0">
                <a:ln>
                  <a:noFill/>
                </a:ln>
                <a:solidFill>
                  <a:schemeClr val="bg1"/>
                </a:solidFill>
                <a:effectLst>
                  <a:outerShdw blurRad="50800" dist="38100" algn="l" rotWithShape="0">
                    <a:prstClr val="black">
                      <a:alpha val="40000"/>
                    </a:prstClr>
                  </a:outerShdw>
                </a:effectLst>
              </a:rPr>
              <a:t>目录</a:t>
            </a:r>
            <a:endParaRPr lang="zh-CN" altLang="en-US" sz="9600" b="1" dirty="0">
              <a:ln>
                <a:noFill/>
              </a:ln>
              <a:solidFill>
                <a:schemeClr val="bg1"/>
              </a:solidFill>
              <a:effectLst>
                <a:outerShdw blurRad="50800" dist="38100" algn="l" rotWithShape="0">
                  <a:prstClr val="black">
                    <a:alpha val="40000"/>
                  </a:prstClr>
                </a:outerShdw>
              </a:effectLst>
            </a:endParaRPr>
          </a:p>
        </p:txBody>
      </p:sp>
      <p:grpSp>
        <p:nvGrpSpPr>
          <p:cNvPr id="48" name="组合 47"/>
          <p:cNvGrpSpPr/>
          <p:nvPr/>
        </p:nvGrpSpPr>
        <p:grpSpPr>
          <a:xfrm rot="0">
            <a:off x="6064250" y="1888490"/>
            <a:ext cx="6763385" cy="899160"/>
            <a:chOff x="8974" y="2088"/>
            <a:chExt cx="10651" cy="1416"/>
          </a:xfrm>
        </p:grpSpPr>
        <p:grpSp>
          <p:nvGrpSpPr>
            <p:cNvPr id="33" name="组合 32"/>
            <p:cNvGrpSpPr/>
            <p:nvPr/>
          </p:nvGrpSpPr>
          <p:grpSpPr>
            <a:xfrm>
              <a:off x="8974" y="2088"/>
              <a:ext cx="1520" cy="1416"/>
              <a:chOff x="7322" y="3191"/>
              <a:chExt cx="1520" cy="1416"/>
            </a:xfrm>
            <a:effectLst>
              <a:outerShdw blurRad="50800" dist="38100" dir="2700000" algn="tl" rotWithShape="0">
                <a:srgbClr val="335B2E">
                  <a:alpha val="40000"/>
                </a:srgbClr>
              </a:outerShdw>
            </a:effectLst>
          </p:grpSpPr>
          <p:sp>
            <p:nvSpPr>
              <p:cNvPr id="31" name="圆角矩形 30"/>
              <p:cNvSpPr/>
              <p:nvPr/>
            </p:nvSpPr>
            <p:spPr>
              <a:xfrm>
                <a:off x="7374" y="3191"/>
                <a:ext cx="1416" cy="1417"/>
              </a:xfrm>
              <a:prstGeom prst="roundRect">
                <a:avLst/>
              </a:prstGeom>
              <a:solidFill>
                <a:srgbClr val="5B88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2" name="文本框 31"/>
              <p:cNvSpPr txBox="1"/>
              <p:nvPr/>
            </p:nvSpPr>
            <p:spPr>
              <a:xfrm>
                <a:off x="7322" y="3343"/>
                <a:ext cx="1520" cy="1113"/>
              </a:xfrm>
              <a:prstGeom prst="rect">
                <a:avLst/>
              </a:prstGeom>
              <a:noFill/>
            </p:spPr>
            <p:txBody>
              <a:bodyPr wrap="square" rtlCol="0">
                <a:spAutoFit/>
              </a:bodyPr>
              <a:p>
                <a:pPr algn="ctr"/>
                <a:r>
                  <a:rPr lang="en-US" altLang="zh-CN" sz="4000" b="1">
                    <a:solidFill>
                      <a:schemeClr val="bg1"/>
                    </a:solidFill>
                    <a:latin typeface="微软雅黑" panose="020B0503020204020204" charset="-122"/>
                    <a:ea typeface="微软雅黑" panose="020B0503020204020204" charset="-122"/>
                  </a:rPr>
                  <a:t>1</a:t>
                </a:r>
                <a:endParaRPr lang="en-US" altLang="zh-CN" sz="4000" b="1">
                  <a:solidFill>
                    <a:schemeClr val="bg1"/>
                  </a:solidFill>
                  <a:latin typeface="微软雅黑" panose="020B0503020204020204" charset="-122"/>
                  <a:ea typeface="微软雅黑" panose="020B0503020204020204" charset="-122"/>
                </a:endParaRPr>
              </a:p>
            </p:txBody>
          </p:sp>
        </p:grpSp>
        <p:sp>
          <p:nvSpPr>
            <p:cNvPr id="43" name="文本框 42"/>
            <p:cNvSpPr txBox="1"/>
            <p:nvPr/>
          </p:nvSpPr>
          <p:spPr>
            <a:xfrm>
              <a:off x="11209" y="2192"/>
              <a:ext cx="8416" cy="1210"/>
            </a:xfrm>
            <a:prstGeom prst="rect">
              <a:avLst/>
            </a:prstGeom>
            <a:noFill/>
          </p:spPr>
          <p:txBody>
            <a:bodyPr wrap="square" rtlCol="0">
              <a:spAutoFit/>
            </a:bodyPr>
            <a:p>
              <a:r>
                <a:rPr lang="zh-CN" altLang="en-US" sz="4400" b="1">
                  <a:solidFill>
                    <a:srgbClr val="436538"/>
                  </a:solidFill>
                  <a:sym typeface="+mn-ea"/>
                </a:rPr>
                <a:t>请输入标题</a:t>
              </a:r>
              <a:endParaRPr lang="zh-CN" altLang="en-US" sz="4400" b="1">
                <a:solidFill>
                  <a:srgbClr val="436538"/>
                </a:solidFill>
                <a:sym typeface="+mn-ea"/>
              </a:endParaRPr>
            </a:p>
          </p:txBody>
        </p:sp>
      </p:grpSp>
      <p:grpSp>
        <p:nvGrpSpPr>
          <p:cNvPr id="50" name="组合 49"/>
          <p:cNvGrpSpPr/>
          <p:nvPr/>
        </p:nvGrpSpPr>
        <p:grpSpPr>
          <a:xfrm>
            <a:off x="6064250" y="3115310"/>
            <a:ext cx="6763385" cy="899160"/>
            <a:chOff x="8974" y="4111"/>
            <a:chExt cx="10651" cy="1416"/>
          </a:xfrm>
        </p:grpSpPr>
        <p:grpSp>
          <p:nvGrpSpPr>
            <p:cNvPr id="34" name="组合 33"/>
            <p:cNvGrpSpPr/>
            <p:nvPr/>
          </p:nvGrpSpPr>
          <p:grpSpPr>
            <a:xfrm rot="0">
              <a:off x="8974" y="4111"/>
              <a:ext cx="1520" cy="1417"/>
              <a:chOff x="7322" y="3191"/>
              <a:chExt cx="1520" cy="1417"/>
            </a:xfrm>
            <a:effectLst>
              <a:outerShdw blurRad="50800" dist="38100" dir="2700000" algn="tl" rotWithShape="0">
                <a:srgbClr val="335B2E">
                  <a:alpha val="40000"/>
                </a:srgbClr>
              </a:outerShdw>
            </a:effectLst>
          </p:grpSpPr>
          <p:sp>
            <p:nvSpPr>
              <p:cNvPr id="35" name="圆角矩形 34"/>
              <p:cNvSpPr/>
              <p:nvPr/>
            </p:nvSpPr>
            <p:spPr>
              <a:xfrm>
                <a:off x="7374" y="3191"/>
                <a:ext cx="1416" cy="1417"/>
              </a:xfrm>
              <a:prstGeom prst="roundRect">
                <a:avLst/>
              </a:prstGeom>
              <a:solidFill>
                <a:srgbClr val="A8C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6" name="文本框 35"/>
              <p:cNvSpPr txBox="1"/>
              <p:nvPr/>
            </p:nvSpPr>
            <p:spPr>
              <a:xfrm>
                <a:off x="7322" y="3343"/>
                <a:ext cx="1520" cy="1113"/>
              </a:xfrm>
              <a:prstGeom prst="rect">
                <a:avLst/>
              </a:prstGeom>
              <a:noFill/>
            </p:spPr>
            <p:txBody>
              <a:bodyPr wrap="square" rtlCol="0">
                <a:spAutoFit/>
              </a:bodyPr>
              <a:p>
                <a:pPr algn="ctr"/>
                <a:r>
                  <a:rPr lang="en-US" altLang="zh-CN" sz="4000" b="1">
                    <a:solidFill>
                      <a:schemeClr val="bg1"/>
                    </a:solidFill>
                    <a:latin typeface="微软雅黑" panose="020B0503020204020204" charset="-122"/>
                    <a:ea typeface="微软雅黑" panose="020B0503020204020204" charset="-122"/>
                  </a:rPr>
                  <a:t>2</a:t>
                </a:r>
                <a:endParaRPr lang="en-US" altLang="zh-CN" sz="4000" b="1">
                  <a:solidFill>
                    <a:schemeClr val="bg1"/>
                  </a:solidFill>
                  <a:latin typeface="微软雅黑" panose="020B0503020204020204" charset="-122"/>
                  <a:ea typeface="微软雅黑" panose="020B0503020204020204" charset="-122"/>
                </a:endParaRPr>
              </a:p>
            </p:txBody>
          </p:sp>
        </p:grpSp>
        <p:sp>
          <p:nvSpPr>
            <p:cNvPr id="44" name="文本框 43"/>
            <p:cNvSpPr txBox="1"/>
            <p:nvPr/>
          </p:nvSpPr>
          <p:spPr>
            <a:xfrm>
              <a:off x="11209" y="4216"/>
              <a:ext cx="8416" cy="1210"/>
            </a:xfrm>
            <a:prstGeom prst="rect">
              <a:avLst/>
            </a:prstGeom>
            <a:noFill/>
          </p:spPr>
          <p:txBody>
            <a:bodyPr wrap="square" rtlCol="0">
              <a:spAutoFit/>
            </a:bodyPr>
            <a:p>
              <a:r>
                <a:rPr lang="zh-CN" altLang="en-US" sz="4400" b="1">
                  <a:solidFill>
                    <a:srgbClr val="436538"/>
                  </a:solidFill>
                  <a:sym typeface="+mn-ea"/>
                </a:rPr>
                <a:t>请输入标题</a:t>
              </a:r>
              <a:endParaRPr lang="zh-CN" altLang="en-US" sz="4400" b="1">
                <a:solidFill>
                  <a:srgbClr val="436538"/>
                </a:solidFill>
                <a:sym typeface="+mn-ea"/>
              </a:endParaRPr>
            </a:p>
          </p:txBody>
        </p:sp>
      </p:grpSp>
      <p:grpSp>
        <p:nvGrpSpPr>
          <p:cNvPr id="51" name="组合 50"/>
          <p:cNvGrpSpPr/>
          <p:nvPr/>
        </p:nvGrpSpPr>
        <p:grpSpPr>
          <a:xfrm>
            <a:off x="6064250" y="4342765"/>
            <a:ext cx="6763385" cy="899160"/>
            <a:chOff x="8974" y="6135"/>
            <a:chExt cx="10651" cy="1416"/>
          </a:xfrm>
        </p:grpSpPr>
        <p:grpSp>
          <p:nvGrpSpPr>
            <p:cNvPr id="37" name="组合 36"/>
            <p:cNvGrpSpPr/>
            <p:nvPr/>
          </p:nvGrpSpPr>
          <p:grpSpPr>
            <a:xfrm>
              <a:off x="8974" y="6135"/>
              <a:ext cx="1520" cy="1417"/>
              <a:chOff x="7322" y="3191"/>
              <a:chExt cx="1520" cy="1417"/>
            </a:xfrm>
            <a:effectLst>
              <a:outerShdw blurRad="50800" dist="38100" dir="2700000" algn="tl" rotWithShape="0">
                <a:srgbClr val="335B2E">
                  <a:alpha val="40000"/>
                </a:srgbClr>
              </a:outerShdw>
            </a:effectLst>
          </p:grpSpPr>
          <p:sp>
            <p:nvSpPr>
              <p:cNvPr id="38" name="圆角矩形 37"/>
              <p:cNvSpPr/>
              <p:nvPr/>
            </p:nvSpPr>
            <p:spPr>
              <a:xfrm>
                <a:off x="7374" y="3191"/>
                <a:ext cx="1416" cy="1417"/>
              </a:xfrm>
              <a:prstGeom prst="roundRect">
                <a:avLst/>
              </a:prstGeom>
              <a:solidFill>
                <a:srgbClr val="5B88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9" name="文本框 38"/>
              <p:cNvSpPr txBox="1"/>
              <p:nvPr/>
            </p:nvSpPr>
            <p:spPr>
              <a:xfrm>
                <a:off x="7322" y="3343"/>
                <a:ext cx="1520" cy="1113"/>
              </a:xfrm>
              <a:prstGeom prst="rect">
                <a:avLst/>
              </a:prstGeom>
              <a:noFill/>
            </p:spPr>
            <p:txBody>
              <a:bodyPr wrap="square" rtlCol="0">
                <a:spAutoFit/>
              </a:bodyPr>
              <a:p>
                <a:pPr algn="ctr"/>
                <a:r>
                  <a:rPr lang="en-US" altLang="zh-CN" sz="4000" b="1">
                    <a:solidFill>
                      <a:schemeClr val="bg1"/>
                    </a:solidFill>
                    <a:latin typeface="微软雅黑" panose="020B0503020204020204" charset="-122"/>
                    <a:ea typeface="微软雅黑" panose="020B0503020204020204" charset="-122"/>
                  </a:rPr>
                  <a:t>3</a:t>
                </a:r>
                <a:endParaRPr lang="en-US" altLang="zh-CN" sz="4000" b="1">
                  <a:solidFill>
                    <a:schemeClr val="bg1"/>
                  </a:solidFill>
                  <a:latin typeface="微软雅黑" panose="020B0503020204020204" charset="-122"/>
                  <a:ea typeface="微软雅黑" panose="020B0503020204020204" charset="-122"/>
                </a:endParaRPr>
              </a:p>
            </p:txBody>
          </p:sp>
        </p:grpSp>
        <p:sp>
          <p:nvSpPr>
            <p:cNvPr id="45" name="文本框 44"/>
            <p:cNvSpPr txBox="1"/>
            <p:nvPr/>
          </p:nvSpPr>
          <p:spPr>
            <a:xfrm>
              <a:off x="11209" y="6240"/>
              <a:ext cx="8416" cy="1210"/>
            </a:xfrm>
            <a:prstGeom prst="rect">
              <a:avLst/>
            </a:prstGeom>
            <a:noFill/>
          </p:spPr>
          <p:txBody>
            <a:bodyPr wrap="square" rtlCol="0">
              <a:spAutoFit/>
            </a:bodyPr>
            <a:p>
              <a:r>
                <a:rPr lang="zh-CN" altLang="en-US" sz="4400" b="1">
                  <a:solidFill>
                    <a:srgbClr val="436538"/>
                  </a:solidFill>
                  <a:sym typeface="+mn-ea"/>
                </a:rPr>
                <a:t>请输入标题</a:t>
              </a:r>
              <a:endParaRPr lang="zh-CN" altLang="en-US" sz="4400" b="1">
                <a:solidFill>
                  <a:srgbClr val="436538"/>
                </a:solidFill>
                <a:sym typeface="+mn-ea"/>
              </a:endParaRPr>
            </a:p>
          </p:txBody>
        </p:sp>
      </p:grpSp>
      <p:grpSp>
        <p:nvGrpSpPr>
          <p:cNvPr id="55" name="组合 54"/>
          <p:cNvGrpSpPr/>
          <p:nvPr/>
        </p:nvGrpSpPr>
        <p:grpSpPr>
          <a:xfrm>
            <a:off x="6064250" y="5506085"/>
            <a:ext cx="6763385" cy="899160"/>
            <a:chOff x="8974" y="8159"/>
            <a:chExt cx="10651" cy="1416"/>
          </a:xfrm>
        </p:grpSpPr>
        <p:grpSp>
          <p:nvGrpSpPr>
            <p:cNvPr id="40" name="组合 39"/>
            <p:cNvGrpSpPr/>
            <p:nvPr/>
          </p:nvGrpSpPr>
          <p:grpSpPr>
            <a:xfrm>
              <a:off x="8974" y="8159"/>
              <a:ext cx="1520" cy="1417"/>
              <a:chOff x="7322" y="3191"/>
              <a:chExt cx="1520" cy="1417"/>
            </a:xfrm>
            <a:effectLst>
              <a:outerShdw blurRad="50800" dist="38100" dir="2700000" algn="tl" rotWithShape="0">
                <a:srgbClr val="335B2E">
                  <a:alpha val="40000"/>
                </a:srgbClr>
              </a:outerShdw>
            </a:effectLst>
          </p:grpSpPr>
          <p:sp>
            <p:nvSpPr>
              <p:cNvPr id="41" name="圆角矩形 40"/>
              <p:cNvSpPr/>
              <p:nvPr/>
            </p:nvSpPr>
            <p:spPr>
              <a:xfrm>
                <a:off x="7374" y="3191"/>
                <a:ext cx="1416" cy="1417"/>
              </a:xfrm>
              <a:prstGeom prst="roundRect">
                <a:avLst/>
              </a:prstGeom>
              <a:solidFill>
                <a:srgbClr val="A8C7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2" name="文本框 41"/>
              <p:cNvSpPr txBox="1"/>
              <p:nvPr/>
            </p:nvSpPr>
            <p:spPr>
              <a:xfrm>
                <a:off x="7322" y="3343"/>
                <a:ext cx="1520" cy="1113"/>
              </a:xfrm>
              <a:prstGeom prst="rect">
                <a:avLst/>
              </a:prstGeom>
              <a:noFill/>
            </p:spPr>
            <p:txBody>
              <a:bodyPr wrap="square" rtlCol="0">
                <a:spAutoFit/>
              </a:bodyPr>
              <a:p>
                <a:pPr algn="ctr"/>
                <a:r>
                  <a:rPr lang="en-US" altLang="zh-CN" sz="4000" b="1">
                    <a:solidFill>
                      <a:schemeClr val="bg1"/>
                    </a:solidFill>
                    <a:latin typeface="微软雅黑" panose="020B0503020204020204" charset="-122"/>
                    <a:ea typeface="微软雅黑" panose="020B0503020204020204" charset="-122"/>
                  </a:rPr>
                  <a:t>4</a:t>
                </a:r>
                <a:endParaRPr lang="en-US" altLang="zh-CN" sz="4000" b="1">
                  <a:solidFill>
                    <a:schemeClr val="bg1"/>
                  </a:solidFill>
                  <a:latin typeface="微软雅黑" panose="020B0503020204020204" charset="-122"/>
                  <a:ea typeface="微软雅黑" panose="020B0503020204020204" charset="-122"/>
                </a:endParaRPr>
              </a:p>
            </p:txBody>
          </p:sp>
        </p:grpSp>
        <p:sp>
          <p:nvSpPr>
            <p:cNvPr id="46" name="文本框 45"/>
            <p:cNvSpPr txBox="1"/>
            <p:nvPr/>
          </p:nvSpPr>
          <p:spPr>
            <a:xfrm>
              <a:off x="11209" y="8264"/>
              <a:ext cx="8416" cy="1210"/>
            </a:xfrm>
            <a:prstGeom prst="rect">
              <a:avLst/>
            </a:prstGeom>
            <a:noFill/>
          </p:spPr>
          <p:txBody>
            <a:bodyPr wrap="square" rtlCol="0">
              <a:spAutoFit/>
            </a:bodyPr>
            <a:p>
              <a:r>
                <a:rPr lang="zh-CN" altLang="en-US" sz="4400" b="1">
                  <a:solidFill>
                    <a:srgbClr val="436538"/>
                  </a:solidFill>
                  <a:sym typeface="+mn-ea"/>
                </a:rPr>
                <a:t>请输入标题</a:t>
              </a:r>
              <a:endParaRPr lang="zh-CN" altLang="en-US" sz="4400" b="1">
                <a:solidFill>
                  <a:srgbClr val="436538"/>
                </a:solidFill>
                <a:sym typeface="+mn-ea"/>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51000"/>
          </a:blip>
          <a:tile tx="1612900" ty="-387350" sx="50000" sy="50000" flip="none" algn="r"/>
        </a:blipFill>
        <a:effectLst/>
      </p:bgPr>
    </p:bg>
    <p:spTree>
      <p:nvGrpSpPr>
        <p:cNvPr id="1" name=""/>
        <p:cNvGrpSpPr/>
        <p:nvPr/>
      </p:nvGrpSpPr>
      <p:grpSpPr/>
      <p:sp>
        <p:nvSpPr>
          <p:cNvPr id="7" name="矩形 6"/>
          <p:cNvSpPr/>
          <p:nvPr/>
        </p:nvSpPr>
        <p:spPr>
          <a:xfrm>
            <a:off x="635" y="-635"/>
            <a:ext cx="12192000" cy="6858000"/>
          </a:xfrm>
          <a:prstGeom prst="rect">
            <a:avLst/>
          </a:prstGeom>
          <a:solidFill>
            <a:srgbClr val="8CBC9D">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1" name="圆角矩形 30"/>
          <p:cNvSpPr/>
          <p:nvPr/>
        </p:nvSpPr>
        <p:spPr>
          <a:xfrm>
            <a:off x="4708525" y="1166495"/>
            <a:ext cx="2777490" cy="2779200"/>
          </a:xfrm>
          <a:prstGeom prst="roundRect">
            <a:avLst/>
          </a:prstGeom>
          <a:gradFill>
            <a:gsLst>
              <a:gs pos="50000">
                <a:srgbClr val="82A873">
                  <a:alpha val="100000"/>
                </a:srgbClr>
              </a:gs>
              <a:gs pos="0">
                <a:srgbClr val="5B884B"/>
              </a:gs>
              <a:gs pos="100000">
                <a:srgbClr val="A8C79B">
                  <a:alpha val="0"/>
                </a:srgbClr>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2" name="文本框 31"/>
          <p:cNvSpPr txBox="1"/>
          <p:nvPr/>
        </p:nvSpPr>
        <p:spPr>
          <a:xfrm>
            <a:off x="5614670" y="1572260"/>
            <a:ext cx="965200" cy="1968500"/>
          </a:xfrm>
          <a:prstGeom prst="rect">
            <a:avLst/>
          </a:prstGeom>
          <a:noFill/>
          <a:effectLst>
            <a:outerShdw blurRad="50800" dist="38100" dir="2700000" algn="tl" rotWithShape="0">
              <a:srgbClr val="335B2E">
                <a:alpha val="40000"/>
              </a:srgbClr>
            </a:outerShdw>
          </a:effectLst>
        </p:spPr>
        <p:txBody>
          <a:bodyPr wrap="square" rtlCol="0">
            <a:spAutoFit/>
          </a:bodyPr>
          <a:p>
            <a:pPr algn="ctr"/>
            <a:r>
              <a:rPr lang="en-US" altLang="zh-CN" sz="12200" b="1">
                <a:solidFill>
                  <a:schemeClr val="bg1"/>
                </a:solidFill>
                <a:latin typeface="微软雅黑" panose="020B0503020204020204" charset="-122"/>
                <a:ea typeface="微软雅黑" panose="020B0503020204020204" charset="-122"/>
              </a:rPr>
              <a:t>1</a:t>
            </a:r>
            <a:endParaRPr lang="en-US" altLang="zh-CN" sz="12200" b="1">
              <a:solidFill>
                <a:schemeClr val="bg1"/>
              </a:solidFill>
              <a:latin typeface="微软雅黑" panose="020B0503020204020204" charset="-122"/>
              <a:ea typeface="微软雅黑" panose="020B0503020204020204" charset="-122"/>
            </a:endParaRPr>
          </a:p>
        </p:txBody>
      </p:sp>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22394" y="110184"/>
            <a:ext cx="3706961" cy="621526"/>
          </a:xfrm>
          <a:prstGeom prst="rect">
            <a:avLst/>
          </a:prstGeom>
        </p:spPr>
      </p:pic>
      <p:sp>
        <p:nvSpPr>
          <p:cNvPr id="43" name="文本框 42"/>
          <p:cNvSpPr txBox="1"/>
          <p:nvPr/>
        </p:nvSpPr>
        <p:spPr>
          <a:xfrm>
            <a:off x="3423920" y="4113530"/>
            <a:ext cx="5344160" cy="768350"/>
          </a:xfrm>
          <a:prstGeom prst="rect">
            <a:avLst/>
          </a:prstGeom>
          <a:noFill/>
        </p:spPr>
        <p:txBody>
          <a:bodyPr wrap="square" rtlCol="0">
            <a:spAutoFit/>
          </a:bodyPr>
          <a:p>
            <a:pPr algn="ctr"/>
            <a:r>
              <a:rPr lang="zh-CN" altLang="en-US" sz="4400" b="1">
                <a:solidFill>
                  <a:srgbClr val="436538"/>
                </a:solidFill>
                <a:sym typeface="+mn-ea"/>
              </a:rPr>
              <a:t>请输入标题</a:t>
            </a:r>
            <a:endParaRPr lang="zh-CN" altLang="en-US" sz="4400" b="1">
              <a:solidFill>
                <a:srgbClr val="436538"/>
              </a:solidFill>
              <a:sym typeface="+mn-ea"/>
            </a:endParaRPr>
          </a:p>
        </p:txBody>
      </p:sp>
      <p:sp>
        <p:nvSpPr>
          <p:cNvPr id="10" name="文本框 9"/>
          <p:cNvSpPr txBox="1"/>
          <p:nvPr/>
        </p:nvSpPr>
        <p:spPr>
          <a:xfrm>
            <a:off x="3277235" y="5151120"/>
            <a:ext cx="5636895" cy="645160"/>
          </a:xfrm>
          <a:prstGeom prst="rect">
            <a:avLst/>
          </a:prstGeom>
          <a:noFill/>
        </p:spPr>
        <p:txBody>
          <a:bodyPr wrap="square" rtlCol="0">
            <a:spAutoFit/>
          </a:bodyPr>
          <a:p>
            <a:pPr algn="l"/>
            <a:r>
              <a:rPr lang="zh-CN" altLang="en-US" dirty="0">
                <a:solidFill>
                  <a:srgbClr val="436538"/>
                </a:solidFill>
                <a:latin typeface="微软雅黑" panose="020B0503020204020204" charset="-122"/>
                <a:ea typeface="微软雅黑" panose="020B0503020204020204" charset="-122"/>
                <a:sym typeface="+mn-ea"/>
              </a:rPr>
              <a:t>点击文本框即可进行编辑输入相关内容点击文本框即可进行编辑输入相关内容点击文本框即可</a:t>
            </a:r>
            <a:endParaRPr lang="zh-CN" altLang="en-US" dirty="0">
              <a:solidFill>
                <a:srgbClr val="436538"/>
              </a:solidFill>
              <a:latin typeface="微软雅黑" panose="020B0503020204020204" charset="-122"/>
              <a:ea typeface="微软雅黑" panose="020B0503020204020204" charset="-122"/>
              <a:sym typeface="+mn-ea"/>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50000"/>
          </a:blip>
          <a:stretch>
            <a:fillRect/>
          </a:stretch>
        </a:blipFill>
        <a:effectLst/>
      </p:bgPr>
    </p:bg>
    <p:spTree>
      <p:nvGrpSpPr>
        <p:cNvPr id="1" name=""/>
        <p:cNvGrpSpPr/>
        <p:nvPr/>
      </p:nvGrpSpPr>
      <p:grpSpPr/>
      <p:sp>
        <p:nvSpPr>
          <p:cNvPr id="7" name="矩形 6"/>
          <p:cNvSpPr/>
          <p:nvPr/>
        </p:nvSpPr>
        <p:spPr>
          <a:xfrm>
            <a:off x="635" y="-635"/>
            <a:ext cx="12192000" cy="6858000"/>
          </a:xfrm>
          <a:prstGeom prst="rect">
            <a:avLst/>
          </a:prstGeom>
          <a:solidFill>
            <a:srgbClr val="A8C79B">
              <a:alpha val="2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 name="矩形 3"/>
          <p:cNvSpPr/>
          <p:nvPr/>
        </p:nvSpPr>
        <p:spPr>
          <a:xfrm>
            <a:off x="0" y="1823085"/>
            <a:ext cx="12190730" cy="2098040"/>
          </a:xfrm>
          <a:prstGeom prst="rect">
            <a:avLst/>
          </a:prstGeom>
          <a:solidFill>
            <a:srgbClr val="5B88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17" name="组合 16"/>
          <p:cNvGrpSpPr/>
          <p:nvPr/>
        </p:nvGrpSpPr>
        <p:grpSpPr>
          <a:xfrm>
            <a:off x="265430" y="369570"/>
            <a:ext cx="6005830" cy="860425"/>
            <a:chOff x="418" y="582"/>
            <a:chExt cx="9458" cy="1355"/>
          </a:xfrm>
        </p:grpSpPr>
        <p:sp>
          <p:nvSpPr>
            <p:cNvPr id="22" name="文本框 21"/>
            <p:cNvSpPr txBox="1"/>
            <p:nvPr/>
          </p:nvSpPr>
          <p:spPr>
            <a:xfrm>
              <a:off x="1698" y="582"/>
              <a:ext cx="8178" cy="1355"/>
            </a:xfrm>
            <a:prstGeom prst="rect">
              <a:avLst/>
            </a:prstGeom>
            <a:noFill/>
          </p:spPr>
          <p:txBody>
            <a:bodyPr vert="horz" wrap="square" rtlCol="0">
              <a:spAutoFit/>
            </a:bodyPr>
            <a:p>
              <a:pPr algn="just"/>
              <a:r>
                <a:rPr lang="zh-CN" altLang="en-US" sz="5000" b="1">
                  <a:solidFill>
                    <a:srgbClr val="335B2E"/>
                  </a:solidFill>
                  <a:sym typeface="+mn-ea"/>
                </a:rPr>
                <a:t>请输入你的标题</a:t>
              </a:r>
              <a:endParaRPr lang="zh-CN" altLang="en-US" sz="5000" b="1">
                <a:solidFill>
                  <a:srgbClr val="335B2E"/>
                </a:solidFill>
                <a:sym typeface="+mn-ea"/>
              </a:endParaRPr>
            </a:p>
          </p:txBody>
        </p:sp>
        <p:sp>
          <p:nvSpPr>
            <p:cNvPr id="6" name="燕尾形箭头 5"/>
            <p:cNvSpPr/>
            <p:nvPr/>
          </p:nvSpPr>
          <p:spPr>
            <a:xfrm>
              <a:off x="418" y="668"/>
              <a:ext cx="1127" cy="1182"/>
            </a:xfrm>
            <a:prstGeom prst="notchedRightArrow">
              <a:avLst/>
            </a:prstGeom>
            <a:solidFill>
              <a:srgbClr val="335B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pic>
        <p:nvPicPr>
          <p:cNvPr id="5" name="图片 4" descr="仲夏夜之梦-文韵琪"/>
          <p:cNvPicPr>
            <a:picLocks noChangeAspect="1"/>
          </p:cNvPicPr>
          <p:nvPr/>
        </p:nvPicPr>
        <p:blipFill>
          <a:blip r:embed="rId1"/>
          <a:stretch>
            <a:fillRect/>
          </a:stretch>
        </p:blipFill>
        <p:spPr>
          <a:xfrm>
            <a:off x="753745" y="1419225"/>
            <a:ext cx="4495800" cy="2906395"/>
          </a:xfrm>
          <a:prstGeom prst="rect">
            <a:avLst/>
          </a:prstGeom>
        </p:spPr>
      </p:pic>
      <p:sp>
        <p:nvSpPr>
          <p:cNvPr id="8" name="文本框 7"/>
          <p:cNvSpPr txBox="1"/>
          <p:nvPr/>
        </p:nvSpPr>
        <p:spPr>
          <a:xfrm>
            <a:off x="5425440" y="1993265"/>
            <a:ext cx="6096000" cy="768350"/>
          </a:xfrm>
          <a:prstGeom prst="rect">
            <a:avLst/>
          </a:prstGeom>
          <a:noFill/>
        </p:spPr>
        <p:txBody>
          <a:bodyPr wrap="square" rtlCol="0" anchor="t">
            <a:spAutoFit/>
          </a:bodyPr>
          <a:p>
            <a:r>
              <a:rPr lang="zh-CN" altLang="en-US" sz="4400" b="1">
                <a:solidFill>
                  <a:schemeClr val="bg1"/>
                </a:solidFill>
                <a:sym typeface="+mn-ea"/>
              </a:rPr>
              <a:t>请输入标题</a:t>
            </a:r>
            <a:endParaRPr lang="zh-CN" altLang="en-US" sz="4400" b="1">
              <a:solidFill>
                <a:schemeClr val="bg1"/>
              </a:solidFill>
              <a:sym typeface="+mn-ea"/>
            </a:endParaRPr>
          </a:p>
        </p:txBody>
      </p:sp>
      <p:sp>
        <p:nvSpPr>
          <p:cNvPr id="10" name="文本框 9"/>
          <p:cNvSpPr txBox="1"/>
          <p:nvPr/>
        </p:nvSpPr>
        <p:spPr>
          <a:xfrm>
            <a:off x="5425440" y="2964180"/>
            <a:ext cx="5989320" cy="645160"/>
          </a:xfrm>
          <a:prstGeom prst="rect">
            <a:avLst/>
          </a:prstGeom>
          <a:noFill/>
        </p:spPr>
        <p:txBody>
          <a:bodyPr wrap="square" rtlCol="0">
            <a:spAutoFit/>
          </a:bodyPr>
          <a:p>
            <a:pPr algn="l"/>
            <a:r>
              <a:rPr lang="zh-CN" altLang="en-US" dirty="0">
                <a:solidFill>
                  <a:schemeClr val="bg1"/>
                </a:solidFill>
                <a:latin typeface="微软雅黑" panose="020B0503020204020204" charset="-122"/>
                <a:ea typeface="微软雅黑" panose="020B0503020204020204" charset="-122"/>
                <a:sym typeface="+mn-ea"/>
              </a:rPr>
              <a:t>点击文本框即可进行编辑输入相关内容点击文本进行编辑输入相关内容点击文本框即可</a:t>
            </a:r>
            <a:endParaRPr lang="zh-CN" altLang="en-US" dirty="0">
              <a:solidFill>
                <a:schemeClr val="bg1"/>
              </a:solidFill>
              <a:latin typeface="微软雅黑" panose="020B0503020204020204" charset="-122"/>
              <a:ea typeface="微软雅黑" panose="020B0503020204020204" charset="-122"/>
              <a:sym typeface="+mn-ea"/>
            </a:endParaRPr>
          </a:p>
        </p:txBody>
      </p:sp>
      <p:grpSp>
        <p:nvGrpSpPr>
          <p:cNvPr id="21" name="组合 20"/>
          <p:cNvGrpSpPr/>
          <p:nvPr/>
        </p:nvGrpSpPr>
        <p:grpSpPr>
          <a:xfrm>
            <a:off x="584835" y="4682490"/>
            <a:ext cx="12912090" cy="1477010"/>
            <a:chOff x="921" y="7374"/>
            <a:chExt cx="20334" cy="2326"/>
          </a:xfrm>
        </p:grpSpPr>
        <p:grpSp>
          <p:nvGrpSpPr>
            <p:cNvPr id="19" name="组合 18"/>
            <p:cNvGrpSpPr/>
            <p:nvPr/>
          </p:nvGrpSpPr>
          <p:grpSpPr>
            <a:xfrm>
              <a:off x="921" y="7374"/>
              <a:ext cx="20334" cy="2326"/>
              <a:chOff x="1187" y="7446"/>
              <a:chExt cx="20334" cy="2326"/>
            </a:xfrm>
          </p:grpSpPr>
          <p:grpSp>
            <p:nvGrpSpPr>
              <p:cNvPr id="16" name="组合 15"/>
              <p:cNvGrpSpPr/>
              <p:nvPr/>
            </p:nvGrpSpPr>
            <p:grpSpPr>
              <a:xfrm>
                <a:off x="1187" y="7446"/>
                <a:ext cx="10734" cy="2326"/>
                <a:chOff x="1187" y="7446"/>
                <a:chExt cx="10734" cy="2326"/>
              </a:xfrm>
            </p:grpSpPr>
            <p:pic>
              <p:nvPicPr>
                <p:cNvPr id="9" name="图片 8" descr="templates\docerresourceshop\icons\\32303038313138353b32303039303633333bcfd4cea2beb5"/>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87" y="7446"/>
                  <a:ext cx="1134" cy="1134"/>
                </a:xfrm>
                <a:prstGeom prst="rect">
                  <a:avLst/>
                </a:prstGeom>
              </p:spPr>
            </p:pic>
            <p:sp>
              <p:nvSpPr>
                <p:cNvPr id="11" name="文本框 10"/>
                <p:cNvSpPr txBox="1"/>
                <p:nvPr/>
              </p:nvSpPr>
              <p:spPr>
                <a:xfrm>
                  <a:off x="2321" y="7661"/>
                  <a:ext cx="9600" cy="919"/>
                </a:xfrm>
                <a:prstGeom prst="rect">
                  <a:avLst/>
                </a:prstGeom>
                <a:noFill/>
              </p:spPr>
              <p:txBody>
                <a:bodyPr wrap="square" rtlCol="0" anchor="t">
                  <a:spAutoFit/>
                </a:bodyPr>
                <a:p>
                  <a:r>
                    <a:rPr lang="zh-CN" altLang="en-US" sz="3200" b="1">
                      <a:solidFill>
                        <a:srgbClr val="335B2E"/>
                      </a:solidFill>
                      <a:sym typeface="+mn-ea"/>
                    </a:rPr>
                    <a:t>请输入标题</a:t>
                  </a:r>
                  <a:endParaRPr lang="zh-CN" altLang="en-US" sz="3200" b="1">
                    <a:solidFill>
                      <a:srgbClr val="335B2E"/>
                    </a:solidFill>
                    <a:sym typeface="+mn-ea"/>
                  </a:endParaRPr>
                </a:p>
              </p:txBody>
            </p:sp>
            <p:sp>
              <p:nvSpPr>
                <p:cNvPr id="12" name="文本框 11"/>
                <p:cNvSpPr txBox="1"/>
                <p:nvPr/>
              </p:nvSpPr>
              <p:spPr>
                <a:xfrm>
                  <a:off x="1187" y="8756"/>
                  <a:ext cx="8041" cy="1016"/>
                </a:xfrm>
                <a:prstGeom prst="rect">
                  <a:avLst/>
                </a:prstGeom>
                <a:noFill/>
              </p:spPr>
              <p:txBody>
                <a:bodyPr wrap="square" rtlCol="0">
                  <a:spAutoFit/>
                </a:bodyPr>
                <a:p>
                  <a:pPr algn="l"/>
                  <a:r>
                    <a:rPr lang="zh-CN" altLang="en-US" dirty="0">
                      <a:solidFill>
                        <a:srgbClr val="335B2E"/>
                      </a:solidFill>
                      <a:latin typeface="微软雅黑" panose="020B0503020204020204" charset="-122"/>
                      <a:ea typeface="微软雅黑" panose="020B0503020204020204" charset="-122"/>
                      <a:sym typeface="+mn-ea"/>
                    </a:rPr>
                    <a:t>点击文本框即可进行编辑输入相关内容点击文本进行编辑输入相关内容点击文本框即可</a:t>
                  </a:r>
                  <a:endParaRPr lang="zh-CN" altLang="en-US" dirty="0">
                    <a:solidFill>
                      <a:srgbClr val="335B2E"/>
                    </a:solidFill>
                    <a:latin typeface="微软雅黑" panose="020B0503020204020204" charset="-122"/>
                    <a:ea typeface="微软雅黑" panose="020B0503020204020204" charset="-122"/>
                    <a:sym typeface="+mn-ea"/>
                  </a:endParaRPr>
                </a:p>
              </p:txBody>
            </p:sp>
          </p:grpSp>
          <p:grpSp>
            <p:nvGrpSpPr>
              <p:cNvPr id="18" name="组合 17"/>
              <p:cNvGrpSpPr/>
              <p:nvPr/>
            </p:nvGrpSpPr>
            <p:grpSpPr>
              <a:xfrm>
                <a:off x="10787" y="7661"/>
                <a:ext cx="10734" cy="2111"/>
                <a:chOff x="10787" y="7661"/>
                <a:chExt cx="10734" cy="2111"/>
              </a:xfrm>
            </p:grpSpPr>
            <p:sp>
              <p:nvSpPr>
                <p:cNvPr id="14" name="文本框 13"/>
                <p:cNvSpPr txBox="1"/>
                <p:nvPr/>
              </p:nvSpPr>
              <p:spPr>
                <a:xfrm>
                  <a:off x="11921" y="7661"/>
                  <a:ext cx="9600" cy="919"/>
                </a:xfrm>
                <a:prstGeom prst="rect">
                  <a:avLst/>
                </a:prstGeom>
                <a:noFill/>
              </p:spPr>
              <p:txBody>
                <a:bodyPr wrap="square" rtlCol="0" anchor="t">
                  <a:spAutoFit/>
                </a:bodyPr>
                <a:p>
                  <a:r>
                    <a:rPr lang="zh-CN" altLang="en-US" sz="3200" b="1">
                      <a:solidFill>
                        <a:srgbClr val="335B2E"/>
                      </a:solidFill>
                      <a:sym typeface="+mn-ea"/>
                    </a:rPr>
                    <a:t>请输入标题</a:t>
                  </a:r>
                  <a:endParaRPr lang="zh-CN" altLang="en-US" sz="3200" b="1">
                    <a:solidFill>
                      <a:srgbClr val="335B2E"/>
                    </a:solidFill>
                    <a:sym typeface="+mn-ea"/>
                  </a:endParaRPr>
                </a:p>
              </p:txBody>
            </p:sp>
            <p:sp>
              <p:nvSpPr>
                <p:cNvPr id="15" name="文本框 14"/>
                <p:cNvSpPr txBox="1"/>
                <p:nvPr/>
              </p:nvSpPr>
              <p:spPr>
                <a:xfrm>
                  <a:off x="10787" y="8756"/>
                  <a:ext cx="8041" cy="1016"/>
                </a:xfrm>
                <a:prstGeom prst="rect">
                  <a:avLst/>
                </a:prstGeom>
                <a:noFill/>
              </p:spPr>
              <p:txBody>
                <a:bodyPr wrap="square" rtlCol="0">
                  <a:spAutoFit/>
                </a:bodyPr>
                <a:p>
                  <a:pPr algn="l"/>
                  <a:r>
                    <a:rPr lang="zh-CN" altLang="en-US" dirty="0">
                      <a:solidFill>
                        <a:srgbClr val="335B2E"/>
                      </a:solidFill>
                      <a:latin typeface="微软雅黑" panose="020B0503020204020204" charset="-122"/>
                      <a:ea typeface="微软雅黑" panose="020B0503020204020204" charset="-122"/>
                      <a:sym typeface="+mn-ea"/>
                    </a:rPr>
                    <a:t>点击文本框即可进行编辑输入相关内容点击文本进行编辑输入相关内容点击文本框即可</a:t>
                  </a:r>
                  <a:endParaRPr lang="zh-CN" altLang="en-US" dirty="0">
                    <a:solidFill>
                      <a:srgbClr val="335B2E"/>
                    </a:solidFill>
                    <a:latin typeface="微软雅黑" panose="020B0503020204020204" charset="-122"/>
                    <a:ea typeface="微软雅黑" panose="020B0503020204020204" charset="-122"/>
                    <a:sym typeface="+mn-ea"/>
                  </a:endParaRPr>
                </a:p>
              </p:txBody>
            </p:sp>
          </p:grpSp>
        </p:grpSp>
        <p:pic>
          <p:nvPicPr>
            <p:cNvPr id="20" name="图片 19" descr="templates\docerresourceshop\icons\\32303038313138363b32303039303531313bd0b4d7d6b0e5"/>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521" y="7374"/>
              <a:ext cx="1134" cy="1134"/>
            </a:xfrm>
            <a:prstGeom prst="rect">
              <a:avLst/>
            </a:prstGeom>
          </p:spPr>
        </p:pic>
      </p:grpSp>
      <p:pic>
        <p:nvPicPr>
          <p:cNvPr id="23" name="图片 2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22394" y="110184"/>
            <a:ext cx="3706961" cy="621526"/>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50000"/>
          </a:blip>
          <a:stretch>
            <a:fillRect/>
          </a:stretch>
        </a:blipFill>
        <a:effectLst/>
      </p:bgPr>
    </p:bg>
    <p:spTree>
      <p:nvGrpSpPr>
        <p:cNvPr id="1" name=""/>
        <p:cNvGrpSpPr/>
        <p:nvPr/>
      </p:nvGrpSpPr>
      <p:grpSpPr/>
      <p:sp>
        <p:nvSpPr>
          <p:cNvPr id="7" name="矩形 6"/>
          <p:cNvSpPr/>
          <p:nvPr/>
        </p:nvSpPr>
        <p:spPr>
          <a:xfrm>
            <a:off x="635" y="-635"/>
            <a:ext cx="12192000" cy="6858000"/>
          </a:xfrm>
          <a:prstGeom prst="rect">
            <a:avLst/>
          </a:prstGeom>
          <a:solidFill>
            <a:srgbClr val="A8C79B">
              <a:alpha val="2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17" name="组合 16"/>
          <p:cNvGrpSpPr/>
          <p:nvPr/>
        </p:nvGrpSpPr>
        <p:grpSpPr>
          <a:xfrm>
            <a:off x="265430" y="369570"/>
            <a:ext cx="6005830" cy="860425"/>
            <a:chOff x="418" y="582"/>
            <a:chExt cx="9458" cy="1355"/>
          </a:xfrm>
        </p:grpSpPr>
        <p:sp>
          <p:nvSpPr>
            <p:cNvPr id="22" name="文本框 21"/>
            <p:cNvSpPr txBox="1"/>
            <p:nvPr/>
          </p:nvSpPr>
          <p:spPr>
            <a:xfrm>
              <a:off x="1698" y="582"/>
              <a:ext cx="8178" cy="1355"/>
            </a:xfrm>
            <a:prstGeom prst="rect">
              <a:avLst/>
            </a:prstGeom>
            <a:noFill/>
          </p:spPr>
          <p:txBody>
            <a:bodyPr vert="horz" wrap="square" rtlCol="0">
              <a:spAutoFit/>
            </a:bodyPr>
            <a:p>
              <a:pPr algn="just"/>
              <a:r>
                <a:rPr lang="zh-CN" altLang="en-US" sz="5000" b="1">
                  <a:solidFill>
                    <a:srgbClr val="335B2E"/>
                  </a:solidFill>
                  <a:sym typeface="+mn-ea"/>
                </a:rPr>
                <a:t>请输入你的标题</a:t>
              </a:r>
              <a:endParaRPr lang="zh-CN" altLang="en-US" sz="5000" b="1">
                <a:solidFill>
                  <a:srgbClr val="335B2E"/>
                </a:solidFill>
                <a:sym typeface="+mn-ea"/>
              </a:endParaRPr>
            </a:p>
          </p:txBody>
        </p:sp>
        <p:sp>
          <p:nvSpPr>
            <p:cNvPr id="6" name="燕尾形箭头 5"/>
            <p:cNvSpPr/>
            <p:nvPr/>
          </p:nvSpPr>
          <p:spPr>
            <a:xfrm>
              <a:off x="418" y="668"/>
              <a:ext cx="1127" cy="1182"/>
            </a:xfrm>
            <a:prstGeom prst="notchedRightArrow">
              <a:avLst/>
            </a:prstGeom>
            <a:solidFill>
              <a:srgbClr val="335B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pic>
        <p:nvPicPr>
          <p:cNvPr id="23" name="图片 2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22394" y="110184"/>
            <a:ext cx="3706961" cy="621526"/>
          </a:xfrm>
          <a:prstGeom prst="rect">
            <a:avLst/>
          </a:prstGeom>
        </p:spPr>
      </p:pic>
      <p:sp>
        <p:nvSpPr>
          <p:cNvPr id="4" name="文本框 3"/>
          <p:cNvSpPr txBox="1"/>
          <p:nvPr/>
        </p:nvSpPr>
        <p:spPr>
          <a:xfrm>
            <a:off x="1131570" y="1858645"/>
            <a:ext cx="10058400" cy="368300"/>
          </a:xfrm>
          <a:prstGeom prst="rect">
            <a:avLst/>
          </a:prstGeom>
          <a:noFill/>
        </p:spPr>
        <p:txBody>
          <a:bodyPr wrap="square" rtlCol="0">
            <a:spAutoFit/>
          </a:bodyPr>
          <a:p>
            <a:endParaRPr lang="zh-CN" altLang="en-US"/>
          </a:p>
        </p:txBody>
      </p:sp>
      <p:sp>
        <p:nvSpPr>
          <p:cNvPr id="5" name="文本框 4"/>
          <p:cNvSpPr txBox="1"/>
          <p:nvPr/>
        </p:nvSpPr>
        <p:spPr>
          <a:xfrm>
            <a:off x="584200" y="1858645"/>
            <a:ext cx="8257540" cy="1198880"/>
          </a:xfrm>
          <a:prstGeom prst="rect">
            <a:avLst/>
          </a:prstGeom>
          <a:noFill/>
        </p:spPr>
        <p:txBody>
          <a:bodyPr wrap="square" rtlCol="0" anchor="t">
            <a:spAutoFit/>
          </a:bodyPr>
          <a:p>
            <a:pPr algn="l"/>
            <a:r>
              <a:rPr lang="zh-CN" altLang="en-US" sz="2400" dirty="0">
                <a:solidFill>
                  <a:srgbClr val="436538"/>
                </a:solidFill>
                <a:latin typeface="微软雅黑" panose="020B0503020204020204" charset="-122"/>
                <a:ea typeface="微软雅黑" panose="020B0503020204020204" charset="-122"/>
                <a:sym typeface="+mn-ea"/>
              </a:rPr>
              <a:t>点击文本框即可进行编辑输入相关内容点击文本框即可进行编辑输入相关内容点击文本框即可点击文本框即可进行编辑输入相关内容点击文本框即可进行编辑输入</a:t>
            </a:r>
            <a:endParaRPr lang="zh-CN" altLang="en-US" sz="2400" dirty="0">
              <a:solidFill>
                <a:srgbClr val="436538"/>
              </a:solidFill>
              <a:latin typeface="微软雅黑" panose="020B0503020204020204" charset="-122"/>
              <a:ea typeface="微软雅黑" panose="020B0503020204020204" charset="-122"/>
              <a:sym typeface="+mn-ea"/>
            </a:endParaRPr>
          </a:p>
        </p:txBody>
      </p:sp>
      <p:sp>
        <p:nvSpPr>
          <p:cNvPr id="8" name="文本框 7"/>
          <p:cNvSpPr txBox="1"/>
          <p:nvPr/>
        </p:nvSpPr>
        <p:spPr>
          <a:xfrm>
            <a:off x="-1412875" y="-1097280"/>
            <a:ext cx="4064000" cy="368300"/>
          </a:xfrm>
          <a:prstGeom prst="rect">
            <a:avLst/>
          </a:prstGeom>
          <a:noFill/>
        </p:spPr>
        <p:txBody>
          <a:bodyPr wrap="square" rtlCol="0">
            <a:spAutoFit/>
          </a:bodyPr>
          <a:p>
            <a:endParaRPr lang="zh-CN" altLang="en-US"/>
          </a:p>
        </p:txBody>
      </p:sp>
      <p:pic>
        <p:nvPicPr>
          <p:cNvPr id="9" name="图片 8" descr="templates\docerresourceshop\icons\\32303038313138303b32303131373035323bccabd1f4"/>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20725" y="3976370"/>
            <a:ext cx="540000" cy="540000"/>
          </a:xfrm>
          <a:prstGeom prst="rect">
            <a:avLst/>
          </a:prstGeom>
        </p:spPr>
      </p:pic>
      <p:pic>
        <p:nvPicPr>
          <p:cNvPr id="10" name="图片 9" descr="templates\docerresourceshop\icons\\32303038313138303b32303131373035353bbdb1b1ad"/>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20725" y="5062855"/>
            <a:ext cx="540000" cy="540000"/>
          </a:xfrm>
          <a:prstGeom prst="rect">
            <a:avLst/>
          </a:prstGeom>
        </p:spPr>
      </p:pic>
      <p:sp>
        <p:nvSpPr>
          <p:cNvPr id="11" name="文本框 10"/>
          <p:cNvSpPr txBox="1"/>
          <p:nvPr/>
        </p:nvSpPr>
        <p:spPr>
          <a:xfrm>
            <a:off x="1487805" y="3877945"/>
            <a:ext cx="4783455" cy="737235"/>
          </a:xfrm>
          <a:prstGeom prst="rect">
            <a:avLst/>
          </a:prstGeom>
          <a:noFill/>
        </p:spPr>
        <p:txBody>
          <a:bodyPr wrap="square" rtlCol="0">
            <a:spAutoFit/>
          </a:bodyPr>
          <a:p>
            <a:pPr algn="l"/>
            <a:r>
              <a:rPr lang="zh-CN" altLang="en-US" sz="1400" dirty="0">
                <a:solidFill>
                  <a:srgbClr val="335B2E"/>
                </a:solidFill>
                <a:latin typeface="微软雅黑" panose="020B0503020204020204" charset="-122"/>
                <a:ea typeface="微软雅黑" panose="020B0503020204020204" charset="-122"/>
                <a:sym typeface="+mn-ea"/>
              </a:rPr>
              <a:t>点击文本框即可进行编辑输入相关内容点击文本进行编辑输入相关内容点击文本框即可点击文本框即可进行编辑输入相关内容点击文本进行编辑输入相关</a:t>
            </a:r>
            <a:endParaRPr lang="zh-CN" altLang="en-US" sz="1400" dirty="0">
              <a:solidFill>
                <a:srgbClr val="335B2E"/>
              </a:solidFill>
              <a:latin typeface="微软雅黑" panose="020B0503020204020204" charset="-122"/>
              <a:ea typeface="微软雅黑" panose="020B0503020204020204" charset="-122"/>
              <a:sym typeface="+mn-ea"/>
            </a:endParaRPr>
          </a:p>
        </p:txBody>
      </p:sp>
      <p:sp>
        <p:nvSpPr>
          <p:cNvPr id="12" name="文本框 11"/>
          <p:cNvSpPr txBox="1"/>
          <p:nvPr/>
        </p:nvSpPr>
        <p:spPr>
          <a:xfrm>
            <a:off x="1548130" y="4964430"/>
            <a:ext cx="4663440" cy="737235"/>
          </a:xfrm>
          <a:prstGeom prst="rect">
            <a:avLst/>
          </a:prstGeom>
          <a:noFill/>
        </p:spPr>
        <p:txBody>
          <a:bodyPr wrap="square" rtlCol="0">
            <a:spAutoFit/>
          </a:bodyPr>
          <a:p>
            <a:pPr algn="l"/>
            <a:r>
              <a:rPr lang="zh-CN" altLang="en-US" sz="1400" dirty="0">
                <a:solidFill>
                  <a:srgbClr val="335B2E"/>
                </a:solidFill>
                <a:latin typeface="微软雅黑" panose="020B0503020204020204" charset="-122"/>
                <a:ea typeface="微软雅黑" panose="020B0503020204020204" charset="-122"/>
                <a:sym typeface="+mn-ea"/>
              </a:rPr>
              <a:t>点击文本框即可进行编辑输入相关内容点击文本进行编辑输入相关内容点击文本框即可点击文本框即可进行编辑输入相关内容点击文本进行编辑输入相关</a:t>
            </a:r>
            <a:endParaRPr lang="zh-CN" altLang="en-US" sz="1400" dirty="0">
              <a:solidFill>
                <a:srgbClr val="335B2E"/>
              </a:solidFill>
              <a:latin typeface="微软雅黑" panose="020B0503020204020204" charset="-122"/>
              <a:ea typeface="微软雅黑" panose="020B0503020204020204" charset="-122"/>
              <a:sym typeface="+mn-ea"/>
            </a:endParaRPr>
          </a:p>
        </p:txBody>
      </p:sp>
      <p:sp>
        <p:nvSpPr>
          <p:cNvPr id="15" name="任意多边形 14"/>
          <p:cNvSpPr/>
          <p:nvPr/>
        </p:nvSpPr>
        <p:spPr>
          <a:xfrm>
            <a:off x="7908884" y="1190760"/>
            <a:ext cx="4283116" cy="5667240"/>
          </a:xfrm>
          <a:custGeom>
            <a:avLst/>
            <a:gdLst>
              <a:gd name="connisteX0" fmla="*/ 4930140 w 5172710"/>
              <a:gd name="connsiteY0" fmla="*/ 0 h 6523355"/>
              <a:gd name="connisteX1" fmla="*/ 0 w 5172710"/>
              <a:gd name="connsiteY1" fmla="*/ 6523355 h 6523355"/>
              <a:gd name="connisteX2" fmla="*/ 5172710 w 5172710"/>
              <a:gd name="connsiteY2" fmla="*/ 6396355 h 6523355"/>
              <a:gd name="connisteX3" fmla="*/ 4907280 w 5172710"/>
              <a:gd name="connsiteY3" fmla="*/ 34925 h 6523355"/>
              <a:gd name="connisteX4" fmla="*/ 4930140 w 5172710"/>
              <a:gd name="connsiteY4" fmla="*/ 0 h 6523355"/>
            </a:gdLst>
            <a:ahLst/>
            <a:cxnLst>
              <a:cxn ang="0">
                <a:pos x="connisteX0" y="connsiteY0"/>
              </a:cxn>
              <a:cxn ang="0">
                <a:pos x="connisteX1" y="connsiteY1"/>
              </a:cxn>
              <a:cxn ang="0">
                <a:pos x="connisteX2" y="connsiteY2"/>
              </a:cxn>
              <a:cxn ang="0">
                <a:pos x="connisteX3" y="connsiteY3"/>
              </a:cxn>
              <a:cxn ang="0">
                <a:pos x="connisteX4" y="connsiteY4"/>
              </a:cxn>
            </a:cxnLst>
            <a:rect l="l" t="t" r="r" b="b"/>
            <a:pathLst>
              <a:path w="6745" h="8925">
                <a:moveTo>
                  <a:pt x="6745" y="0"/>
                </a:moveTo>
                <a:lnTo>
                  <a:pt x="6745" y="8925"/>
                </a:lnTo>
                <a:lnTo>
                  <a:pt x="0" y="8925"/>
                </a:lnTo>
                <a:lnTo>
                  <a:pt x="6745" y="0"/>
                </a:lnTo>
                <a:close/>
              </a:path>
            </a:pathLst>
          </a:custGeom>
          <a:blipFill rotWithShape="1">
            <a:blip r:embed="rId1"/>
            <a:tile tx="590550" ty="831850" sx="24000" sy="21000" flip="none" algn="br"/>
          </a:blipFill>
          <a:ln>
            <a:noFill/>
          </a:ln>
          <a:effectLst>
            <a:outerShdw blurRad="419100" dist="38100" dir="13500000" sx="112000" sy="112000" algn="br" rotWithShape="0">
              <a:srgbClr val="335B2E">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51000"/>
          </a:blip>
          <a:tile tx="1612900" ty="-387350" sx="50000" sy="50000" flip="none" algn="r"/>
        </a:blipFill>
        <a:effectLst/>
      </p:bgPr>
    </p:bg>
    <p:spTree>
      <p:nvGrpSpPr>
        <p:cNvPr id="1" name=""/>
        <p:cNvGrpSpPr/>
        <p:nvPr/>
      </p:nvGrpSpPr>
      <p:grpSpPr/>
      <p:sp>
        <p:nvSpPr>
          <p:cNvPr id="7" name="矩形 6"/>
          <p:cNvSpPr/>
          <p:nvPr/>
        </p:nvSpPr>
        <p:spPr>
          <a:xfrm>
            <a:off x="635" y="-635"/>
            <a:ext cx="12192000" cy="6858000"/>
          </a:xfrm>
          <a:prstGeom prst="rect">
            <a:avLst/>
          </a:prstGeom>
          <a:solidFill>
            <a:srgbClr val="8CBC9D">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1" name="圆角矩形 30"/>
          <p:cNvSpPr/>
          <p:nvPr/>
        </p:nvSpPr>
        <p:spPr>
          <a:xfrm>
            <a:off x="4708525" y="1166495"/>
            <a:ext cx="2777490" cy="2779200"/>
          </a:xfrm>
          <a:prstGeom prst="roundRect">
            <a:avLst/>
          </a:prstGeom>
          <a:gradFill>
            <a:gsLst>
              <a:gs pos="50000">
                <a:srgbClr val="82A873">
                  <a:alpha val="100000"/>
                </a:srgbClr>
              </a:gs>
              <a:gs pos="0">
                <a:srgbClr val="5B884B"/>
              </a:gs>
              <a:gs pos="100000">
                <a:srgbClr val="A8C79B">
                  <a:alpha val="0"/>
                </a:srgbClr>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2" name="文本框 31"/>
          <p:cNvSpPr txBox="1"/>
          <p:nvPr/>
        </p:nvSpPr>
        <p:spPr>
          <a:xfrm>
            <a:off x="5614670" y="1572260"/>
            <a:ext cx="965200" cy="1968500"/>
          </a:xfrm>
          <a:prstGeom prst="rect">
            <a:avLst/>
          </a:prstGeom>
          <a:noFill/>
          <a:effectLst>
            <a:outerShdw blurRad="50800" dist="38100" dir="2700000" algn="tl" rotWithShape="0">
              <a:srgbClr val="335B2E">
                <a:alpha val="40000"/>
              </a:srgbClr>
            </a:outerShdw>
          </a:effectLst>
        </p:spPr>
        <p:txBody>
          <a:bodyPr wrap="square" rtlCol="0">
            <a:spAutoFit/>
          </a:bodyPr>
          <a:p>
            <a:pPr algn="ctr"/>
            <a:r>
              <a:rPr lang="en-US" altLang="zh-CN" sz="12200" b="1">
                <a:solidFill>
                  <a:schemeClr val="bg1"/>
                </a:solidFill>
                <a:latin typeface="微软雅黑" panose="020B0503020204020204" charset="-122"/>
                <a:ea typeface="微软雅黑" panose="020B0503020204020204" charset="-122"/>
              </a:rPr>
              <a:t>2</a:t>
            </a:r>
            <a:endParaRPr lang="en-US" altLang="zh-CN" sz="12200" b="1">
              <a:solidFill>
                <a:schemeClr val="bg1"/>
              </a:solidFill>
              <a:latin typeface="微软雅黑" panose="020B0503020204020204" charset="-122"/>
              <a:ea typeface="微软雅黑" panose="020B0503020204020204" charset="-122"/>
            </a:endParaRPr>
          </a:p>
        </p:txBody>
      </p:sp>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22394" y="110184"/>
            <a:ext cx="3706961" cy="621526"/>
          </a:xfrm>
          <a:prstGeom prst="rect">
            <a:avLst/>
          </a:prstGeom>
        </p:spPr>
      </p:pic>
      <p:sp>
        <p:nvSpPr>
          <p:cNvPr id="43" name="文本框 42"/>
          <p:cNvSpPr txBox="1"/>
          <p:nvPr/>
        </p:nvSpPr>
        <p:spPr>
          <a:xfrm>
            <a:off x="3423920" y="4113530"/>
            <a:ext cx="5344160" cy="768350"/>
          </a:xfrm>
          <a:prstGeom prst="rect">
            <a:avLst/>
          </a:prstGeom>
          <a:noFill/>
        </p:spPr>
        <p:txBody>
          <a:bodyPr wrap="square" rtlCol="0">
            <a:spAutoFit/>
          </a:bodyPr>
          <a:p>
            <a:pPr algn="ctr"/>
            <a:r>
              <a:rPr lang="zh-CN" altLang="en-US" sz="4400" b="1">
                <a:solidFill>
                  <a:srgbClr val="436538"/>
                </a:solidFill>
                <a:sym typeface="+mn-ea"/>
              </a:rPr>
              <a:t>请输入标题</a:t>
            </a:r>
            <a:endParaRPr lang="zh-CN" altLang="en-US" sz="4400" b="1">
              <a:solidFill>
                <a:srgbClr val="436538"/>
              </a:solidFill>
              <a:sym typeface="+mn-ea"/>
            </a:endParaRPr>
          </a:p>
        </p:txBody>
      </p:sp>
      <p:sp>
        <p:nvSpPr>
          <p:cNvPr id="10" name="文本框 9"/>
          <p:cNvSpPr txBox="1"/>
          <p:nvPr/>
        </p:nvSpPr>
        <p:spPr>
          <a:xfrm>
            <a:off x="3277235" y="5151120"/>
            <a:ext cx="5636895" cy="645160"/>
          </a:xfrm>
          <a:prstGeom prst="rect">
            <a:avLst/>
          </a:prstGeom>
          <a:noFill/>
        </p:spPr>
        <p:txBody>
          <a:bodyPr wrap="square" rtlCol="0">
            <a:spAutoFit/>
          </a:bodyPr>
          <a:p>
            <a:pPr algn="l"/>
            <a:r>
              <a:rPr lang="zh-CN" altLang="en-US" dirty="0">
                <a:solidFill>
                  <a:srgbClr val="436538"/>
                </a:solidFill>
                <a:latin typeface="微软雅黑" panose="020B0503020204020204" charset="-122"/>
                <a:ea typeface="微软雅黑" panose="020B0503020204020204" charset="-122"/>
                <a:sym typeface="+mn-ea"/>
              </a:rPr>
              <a:t>点击文本框即可进行编辑输入相关内容点击文本框即可进行编辑输入相关内容点击文本框即可</a:t>
            </a:r>
            <a:endParaRPr lang="zh-CN" altLang="en-US" dirty="0">
              <a:solidFill>
                <a:srgbClr val="436538"/>
              </a:solidFill>
              <a:latin typeface="微软雅黑" panose="020B0503020204020204" charset="-122"/>
              <a:ea typeface="微软雅黑" panose="020B0503020204020204" charset="-122"/>
              <a:sym typeface="+mn-ea"/>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50000"/>
          </a:blip>
          <a:stretch>
            <a:fillRect/>
          </a:stretch>
        </a:blipFill>
        <a:effectLst/>
      </p:bgPr>
    </p:bg>
    <p:spTree>
      <p:nvGrpSpPr>
        <p:cNvPr id="1" name=""/>
        <p:cNvGrpSpPr/>
        <p:nvPr/>
      </p:nvGrpSpPr>
      <p:grpSpPr/>
      <p:sp>
        <p:nvSpPr>
          <p:cNvPr id="7" name="矩形 6"/>
          <p:cNvSpPr/>
          <p:nvPr/>
        </p:nvSpPr>
        <p:spPr>
          <a:xfrm>
            <a:off x="635" y="-635"/>
            <a:ext cx="12192000" cy="6858000"/>
          </a:xfrm>
          <a:prstGeom prst="rect">
            <a:avLst/>
          </a:prstGeom>
          <a:solidFill>
            <a:srgbClr val="A8C79B">
              <a:alpha val="2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17" name="组合 16"/>
          <p:cNvGrpSpPr/>
          <p:nvPr/>
        </p:nvGrpSpPr>
        <p:grpSpPr>
          <a:xfrm>
            <a:off x="265430" y="239877"/>
            <a:ext cx="6005830" cy="860425"/>
            <a:chOff x="418" y="582"/>
            <a:chExt cx="9458" cy="1355"/>
          </a:xfrm>
        </p:grpSpPr>
        <p:sp>
          <p:nvSpPr>
            <p:cNvPr id="22" name="文本框 21"/>
            <p:cNvSpPr txBox="1"/>
            <p:nvPr/>
          </p:nvSpPr>
          <p:spPr>
            <a:xfrm>
              <a:off x="1698" y="582"/>
              <a:ext cx="8178" cy="1355"/>
            </a:xfrm>
            <a:prstGeom prst="rect">
              <a:avLst/>
            </a:prstGeom>
            <a:noFill/>
          </p:spPr>
          <p:txBody>
            <a:bodyPr vert="horz" wrap="square" rtlCol="0">
              <a:spAutoFit/>
            </a:bodyPr>
            <a:p>
              <a:pPr algn="just"/>
              <a:r>
                <a:rPr lang="zh-CN" altLang="en-US" sz="5000" b="1">
                  <a:solidFill>
                    <a:srgbClr val="335B2E"/>
                  </a:solidFill>
                  <a:sym typeface="+mn-ea"/>
                </a:rPr>
                <a:t>请输入你的标题</a:t>
              </a:r>
              <a:endParaRPr lang="zh-CN" altLang="en-US" sz="5000" b="1">
                <a:solidFill>
                  <a:srgbClr val="335B2E"/>
                </a:solidFill>
                <a:sym typeface="+mn-ea"/>
              </a:endParaRPr>
            </a:p>
          </p:txBody>
        </p:sp>
        <p:sp>
          <p:nvSpPr>
            <p:cNvPr id="6" name="燕尾形箭头 5"/>
            <p:cNvSpPr/>
            <p:nvPr/>
          </p:nvSpPr>
          <p:spPr>
            <a:xfrm>
              <a:off x="418" y="668"/>
              <a:ext cx="1127" cy="1182"/>
            </a:xfrm>
            <a:prstGeom prst="notchedRightArrow">
              <a:avLst/>
            </a:prstGeom>
            <a:solidFill>
              <a:srgbClr val="335B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2" name="矩形 1"/>
          <p:cNvSpPr/>
          <p:nvPr/>
        </p:nvSpPr>
        <p:spPr>
          <a:xfrm>
            <a:off x="0" y="1719580"/>
            <a:ext cx="12192635" cy="2032000"/>
          </a:xfrm>
          <a:prstGeom prst="rect">
            <a:avLst/>
          </a:prstGeom>
          <a:solidFill>
            <a:srgbClr val="99B0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32" name="组合 31"/>
          <p:cNvGrpSpPr/>
          <p:nvPr/>
        </p:nvGrpSpPr>
        <p:grpSpPr>
          <a:xfrm>
            <a:off x="884555" y="2421890"/>
            <a:ext cx="2160270" cy="2160270"/>
            <a:chOff x="1392" y="4032"/>
            <a:chExt cx="3402" cy="3402"/>
          </a:xfrm>
        </p:grpSpPr>
        <p:sp>
          <p:nvSpPr>
            <p:cNvPr id="3" name="椭圆 2"/>
            <p:cNvSpPr/>
            <p:nvPr/>
          </p:nvSpPr>
          <p:spPr>
            <a:xfrm>
              <a:off x="1392" y="4032"/>
              <a:ext cx="3402" cy="3402"/>
            </a:xfrm>
            <a:prstGeom prst="ellipse">
              <a:avLst/>
            </a:prstGeom>
            <a:blipFill rotWithShape="1">
              <a:blip r:embed="rId2"/>
              <a:tile tx="203200" ty="1428750" sx="10000" sy="10000" flip="xy" algn="b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8" name="椭圆 27"/>
            <p:cNvSpPr/>
            <p:nvPr/>
          </p:nvSpPr>
          <p:spPr>
            <a:xfrm>
              <a:off x="1392" y="4032"/>
              <a:ext cx="3402" cy="3402"/>
            </a:xfrm>
            <a:prstGeom prst="ellipse">
              <a:avLst/>
            </a:prstGeom>
            <a:solidFill>
              <a:srgbClr val="335B2E">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33" name="组合 32"/>
          <p:cNvGrpSpPr/>
          <p:nvPr/>
        </p:nvGrpSpPr>
        <p:grpSpPr>
          <a:xfrm>
            <a:off x="3639185" y="2421890"/>
            <a:ext cx="2160270" cy="2160270"/>
            <a:chOff x="5731" y="4032"/>
            <a:chExt cx="3402" cy="3402"/>
          </a:xfrm>
        </p:grpSpPr>
        <p:sp>
          <p:nvSpPr>
            <p:cNvPr id="13" name="椭圆 12"/>
            <p:cNvSpPr/>
            <p:nvPr/>
          </p:nvSpPr>
          <p:spPr>
            <a:xfrm>
              <a:off x="5731" y="4032"/>
              <a:ext cx="3401" cy="3402"/>
            </a:xfrm>
            <a:prstGeom prst="ellipse">
              <a:avLst/>
            </a:prstGeom>
            <a:blipFill rotWithShape="1">
              <a:blip r:embed="rId3"/>
              <a:tile tx="266700" ty="1708150" sx="10000" sy="10000" flip="xy" algn="b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9" name="椭圆 28"/>
            <p:cNvSpPr/>
            <p:nvPr/>
          </p:nvSpPr>
          <p:spPr>
            <a:xfrm>
              <a:off x="5731" y="4032"/>
              <a:ext cx="3402" cy="3402"/>
            </a:xfrm>
            <a:prstGeom prst="ellipse">
              <a:avLst/>
            </a:prstGeom>
            <a:solidFill>
              <a:srgbClr val="335B2E">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34" name="组合 33"/>
          <p:cNvGrpSpPr/>
          <p:nvPr/>
        </p:nvGrpSpPr>
        <p:grpSpPr>
          <a:xfrm>
            <a:off x="6393815" y="2421890"/>
            <a:ext cx="2160270" cy="2160270"/>
            <a:chOff x="10069" y="4032"/>
            <a:chExt cx="3402" cy="3402"/>
          </a:xfrm>
        </p:grpSpPr>
        <p:sp>
          <p:nvSpPr>
            <p:cNvPr id="24" name="椭圆 23"/>
            <p:cNvSpPr/>
            <p:nvPr/>
          </p:nvSpPr>
          <p:spPr>
            <a:xfrm>
              <a:off x="10069" y="4032"/>
              <a:ext cx="3401" cy="3402"/>
            </a:xfrm>
            <a:prstGeom prst="ellipse">
              <a:avLst/>
            </a:prstGeom>
            <a:blipFill rotWithShape="1">
              <a:blip r:embed="rId4"/>
              <a:tile tx="882650" ty="1841500" sx="10000" sy="10000" flip="xy" algn="b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0" name="椭圆 29"/>
            <p:cNvSpPr/>
            <p:nvPr/>
          </p:nvSpPr>
          <p:spPr>
            <a:xfrm>
              <a:off x="10069" y="4032"/>
              <a:ext cx="3402" cy="3402"/>
            </a:xfrm>
            <a:prstGeom prst="ellipse">
              <a:avLst/>
            </a:prstGeom>
            <a:solidFill>
              <a:srgbClr val="335B2E">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36" name="组合 35"/>
          <p:cNvGrpSpPr/>
          <p:nvPr/>
        </p:nvGrpSpPr>
        <p:grpSpPr>
          <a:xfrm>
            <a:off x="9148445" y="2421890"/>
            <a:ext cx="2160270" cy="2160270"/>
            <a:chOff x="14407" y="4032"/>
            <a:chExt cx="3402" cy="3402"/>
          </a:xfrm>
        </p:grpSpPr>
        <p:sp>
          <p:nvSpPr>
            <p:cNvPr id="25" name="椭圆 24"/>
            <p:cNvSpPr/>
            <p:nvPr/>
          </p:nvSpPr>
          <p:spPr>
            <a:xfrm>
              <a:off x="14407" y="4032"/>
              <a:ext cx="3401" cy="3402"/>
            </a:xfrm>
            <a:prstGeom prst="ellipse">
              <a:avLst/>
            </a:prstGeom>
            <a:blipFill rotWithShape="1">
              <a:blip r:embed="rId5"/>
              <a:tile tx="203200" ty="1428750" sx="10000" sy="10000" flip="xy" algn="b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1" name="椭圆 30"/>
            <p:cNvSpPr/>
            <p:nvPr/>
          </p:nvSpPr>
          <p:spPr>
            <a:xfrm>
              <a:off x="14407" y="4032"/>
              <a:ext cx="3402" cy="3402"/>
            </a:xfrm>
            <a:prstGeom prst="ellipse">
              <a:avLst/>
            </a:prstGeom>
            <a:solidFill>
              <a:srgbClr val="335B2E">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47" name="文本框 46"/>
          <p:cNvSpPr txBox="1"/>
          <p:nvPr/>
        </p:nvSpPr>
        <p:spPr>
          <a:xfrm>
            <a:off x="729615" y="5316220"/>
            <a:ext cx="2470150" cy="460375"/>
          </a:xfrm>
          <a:prstGeom prst="rect">
            <a:avLst/>
          </a:prstGeom>
          <a:noFill/>
        </p:spPr>
        <p:txBody>
          <a:bodyPr wrap="square" rtlCol="0">
            <a:spAutoFit/>
          </a:bodyPr>
          <a:p>
            <a:pPr algn="ctr"/>
            <a:r>
              <a:rPr lang="zh-CN" altLang="en-US" sz="2400">
                <a:solidFill>
                  <a:srgbClr val="335B2E"/>
                </a:solidFill>
              </a:rPr>
              <a:t>请输入你的标题</a:t>
            </a:r>
            <a:endParaRPr lang="zh-CN" altLang="en-US" sz="2400">
              <a:solidFill>
                <a:srgbClr val="335B2E"/>
              </a:solidFill>
            </a:endParaRPr>
          </a:p>
        </p:txBody>
      </p:sp>
      <p:sp>
        <p:nvSpPr>
          <p:cNvPr id="37" name="文本框 36"/>
          <p:cNvSpPr txBox="1"/>
          <p:nvPr/>
        </p:nvSpPr>
        <p:spPr>
          <a:xfrm>
            <a:off x="3483610" y="5316220"/>
            <a:ext cx="2470150" cy="460375"/>
          </a:xfrm>
          <a:prstGeom prst="rect">
            <a:avLst/>
          </a:prstGeom>
          <a:noFill/>
        </p:spPr>
        <p:txBody>
          <a:bodyPr wrap="square" rtlCol="0">
            <a:spAutoFit/>
          </a:bodyPr>
          <a:p>
            <a:pPr algn="ctr"/>
            <a:r>
              <a:rPr lang="zh-CN" altLang="en-US" sz="2400">
                <a:solidFill>
                  <a:srgbClr val="335B2E"/>
                </a:solidFill>
              </a:rPr>
              <a:t>请输入你的标题</a:t>
            </a:r>
            <a:endParaRPr lang="zh-CN" altLang="en-US" sz="2400">
              <a:solidFill>
                <a:srgbClr val="335B2E"/>
              </a:solidFill>
            </a:endParaRPr>
          </a:p>
        </p:txBody>
      </p:sp>
      <p:sp>
        <p:nvSpPr>
          <p:cNvPr id="38" name="文本框 37"/>
          <p:cNvSpPr txBox="1"/>
          <p:nvPr/>
        </p:nvSpPr>
        <p:spPr>
          <a:xfrm>
            <a:off x="6237605" y="5316220"/>
            <a:ext cx="2470150" cy="460375"/>
          </a:xfrm>
          <a:prstGeom prst="rect">
            <a:avLst/>
          </a:prstGeom>
          <a:noFill/>
        </p:spPr>
        <p:txBody>
          <a:bodyPr wrap="square" rtlCol="0">
            <a:spAutoFit/>
          </a:bodyPr>
          <a:p>
            <a:pPr algn="ctr"/>
            <a:r>
              <a:rPr lang="zh-CN" altLang="en-US" sz="2400">
                <a:solidFill>
                  <a:srgbClr val="335B2E"/>
                </a:solidFill>
              </a:rPr>
              <a:t>请输入你的标题</a:t>
            </a:r>
            <a:endParaRPr lang="zh-CN" altLang="en-US" sz="2400">
              <a:solidFill>
                <a:srgbClr val="335B2E"/>
              </a:solidFill>
            </a:endParaRPr>
          </a:p>
        </p:txBody>
      </p:sp>
      <p:sp>
        <p:nvSpPr>
          <p:cNvPr id="39" name="文本框 38"/>
          <p:cNvSpPr txBox="1"/>
          <p:nvPr/>
        </p:nvSpPr>
        <p:spPr>
          <a:xfrm>
            <a:off x="8991600" y="5316220"/>
            <a:ext cx="2470150" cy="460375"/>
          </a:xfrm>
          <a:prstGeom prst="rect">
            <a:avLst/>
          </a:prstGeom>
          <a:noFill/>
        </p:spPr>
        <p:txBody>
          <a:bodyPr wrap="square" rtlCol="0">
            <a:spAutoFit/>
          </a:bodyPr>
          <a:p>
            <a:pPr algn="ctr"/>
            <a:r>
              <a:rPr lang="zh-CN" altLang="en-US" sz="2400">
                <a:solidFill>
                  <a:srgbClr val="335B2E"/>
                </a:solidFill>
              </a:rPr>
              <a:t>请输入你的标题</a:t>
            </a:r>
            <a:endParaRPr lang="zh-CN" altLang="en-US" sz="2400">
              <a:solidFill>
                <a:srgbClr val="335B2E"/>
              </a:solidFill>
            </a:endParaRPr>
          </a:p>
        </p:txBody>
      </p:sp>
      <p:pic>
        <p:nvPicPr>
          <p:cNvPr id="40" name="图片 3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22394" y="110184"/>
            <a:ext cx="3706961" cy="621526"/>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50000"/>
          </a:blip>
          <a:stretch>
            <a:fillRect/>
          </a:stretch>
        </a:blipFill>
        <a:effectLst/>
      </p:bgPr>
    </p:bg>
    <p:spTree>
      <p:nvGrpSpPr>
        <p:cNvPr id="1" name=""/>
        <p:cNvGrpSpPr/>
        <p:nvPr/>
      </p:nvGrpSpPr>
      <p:grpSpPr/>
      <p:sp>
        <p:nvSpPr>
          <p:cNvPr id="7" name="矩形 6"/>
          <p:cNvSpPr/>
          <p:nvPr/>
        </p:nvSpPr>
        <p:spPr>
          <a:xfrm>
            <a:off x="635" y="-635"/>
            <a:ext cx="12192000" cy="6858000"/>
          </a:xfrm>
          <a:prstGeom prst="rect">
            <a:avLst/>
          </a:prstGeom>
          <a:solidFill>
            <a:srgbClr val="A8C79B">
              <a:alpha val="2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17" name="组合 16"/>
          <p:cNvGrpSpPr/>
          <p:nvPr/>
        </p:nvGrpSpPr>
        <p:grpSpPr>
          <a:xfrm>
            <a:off x="265430" y="239877"/>
            <a:ext cx="6005830" cy="860425"/>
            <a:chOff x="418" y="582"/>
            <a:chExt cx="9458" cy="1355"/>
          </a:xfrm>
        </p:grpSpPr>
        <p:sp>
          <p:nvSpPr>
            <p:cNvPr id="22" name="文本框 21"/>
            <p:cNvSpPr txBox="1"/>
            <p:nvPr/>
          </p:nvSpPr>
          <p:spPr>
            <a:xfrm>
              <a:off x="1698" y="582"/>
              <a:ext cx="8178" cy="1355"/>
            </a:xfrm>
            <a:prstGeom prst="rect">
              <a:avLst/>
            </a:prstGeom>
            <a:noFill/>
          </p:spPr>
          <p:txBody>
            <a:bodyPr vert="horz" wrap="square" rtlCol="0">
              <a:spAutoFit/>
            </a:bodyPr>
            <a:p>
              <a:pPr algn="just"/>
              <a:r>
                <a:rPr lang="zh-CN" altLang="en-US" sz="5000" b="1">
                  <a:solidFill>
                    <a:srgbClr val="335B2E"/>
                  </a:solidFill>
                  <a:sym typeface="+mn-ea"/>
                </a:rPr>
                <a:t>请输入你的标题</a:t>
              </a:r>
              <a:endParaRPr lang="zh-CN" altLang="en-US" sz="5000" b="1">
                <a:solidFill>
                  <a:srgbClr val="335B2E"/>
                </a:solidFill>
                <a:sym typeface="+mn-ea"/>
              </a:endParaRPr>
            </a:p>
          </p:txBody>
        </p:sp>
        <p:sp>
          <p:nvSpPr>
            <p:cNvPr id="6" name="燕尾形箭头 5"/>
            <p:cNvSpPr/>
            <p:nvPr/>
          </p:nvSpPr>
          <p:spPr>
            <a:xfrm>
              <a:off x="418" y="668"/>
              <a:ext cx="1127" cy="1182"/>
            </a:xfrm>
            <a:prstGeom prst="notchedRightArrow">
              <a:avLst/>
            </a:prstGeom>
            <a:solidFill>
              <a:srgbClr val="335B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22394" y="110184"/>
            <a:ext cx="3706961" cy="621526"/>
          </a:xfrm>
          <a:prstGeom prst="rect">
            <a:avLst/>
          </a:prstGeom>
        </p:spPr>
      </p:pic>
      <p:grpSp>
        <p:nvGrpSpPr>
          <p:cNvPr id="43" name="组合 42"/>
          <p:cNvGrpSpPr/>
          <p:nvPr/>
        </p:nvGrpSpPr>
        <p:grpSpPr>
          <a:xfrm>
            <a:off x="1212394" y="2117177"/>
            <a:ext cx="9949675" cy="2880812"/>
            <a:chOff x="2787805" y="1990149"/>
            <a:chExt cx="10033228" cy="2905005"/>
          </a:xfrm>
        </p:grpSpPr>
        <p:grpSp>
          <p:nvGrpSpPr>
            <p:cNvPr id="44" name="组合 43"/>
            <p:cNvGrpSpPr/>
            <p:nvPr/>
          </p:nvGrpSpPr>
          <p:grpSpPr>
            <a:xfrm>
              <a:off x="2787805" y="1990204"/>
              <a:ext cx="8512217" cy="2904950"/>
              <a:chOff x="1639228" y="1990204"/>
              <a:chExt cx="9662288" cy="2904950"/>
            </a:xfrm>
          </p:grpSpPr>
          <p:cxnSp>
            <p:nvCxnSpPr>
              <p:cNvPr id="45" name="直接连接符 44"/>
              <p:cNvCxnSpPr/>
              <p:nvPr/>
            </p:nvCxnSpPr>
            <p:spPr>
              <a:xfrm>
                <a:off x="1651779" y="1990204"/>
                <a:ext cx="9649737" cy="0"/>
              </a:xfrm>
              <a:prstGeom prst="line">
                <a:avLst/>
              </a:prstGeom>
              <a:ln w="28575" cmpd="sng">
                <a:solidFill>
                  <a:srgbClr val="436538"/>
                </a:solidFill>
                <a:prstDash val="solid"/>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a:off x="1639228" y="4895154"/>
                <a:ext cx="9649737" cy="0"/>
              </a:xfrm>
              <a:prstGeom prst="line">
                <a:avLst/>
              </a:prstGeom>
              <a:ln w="28575" cmpd="sng">
                <a:solidFill>
                  <a:srgbClr val="436538"/>
                </a:solidFill>
                <a:prstDash val="solid"/>
              </a:ln>
            </p:spPr>
            <p:style>
              <a:lnRef idx="1">
                <a:schemeClr val="accent1"/>
              </a:lnRef>
              <a:fillRef idx="0">
                <a:schemeClr val="accent1"/>
              </a:fillRef>
              <a:effectRef idx="0">
                <a:schemeClr val="accent1"/>
              </a:effectRef>
              <a:fontRef idx="minor">
                <a:schemeClr val="tx1"/>
              </a:fontRef>
            </p:style>
          </p:cxnSp>
        </p:grpSp>
        <p:sp>
          <p:nvSpPr>
            <p:cNvPr id="48" name="弧形 47"/>
            <p:cNvSpPr/>
            <p:nvPr/>
          </p:nvSpPr>
          <p:spPr>
            <a:xfrm rot="10800000" flipH="1">
              <a:off x="9756898" y="1990149"/>
              <a:ext cx="3064135" cy="2905003"/>
            </a:xfrm>
            <a:prstGeom prst="arc">
              <a:avLst>
                <a:gd name="adj1" fmla="val 16161688"/>
                <a:gd name="adj2" fmla="val 5409916"/>
              </a:avLst>
            </a:prstGeom>
            <a:ln w="28575" cmpd="sng">
              <a:solidFill>
                <a:srgbClr val="436538"/>
              </a:solidFill>
              <a:prstDash val="solid"/>
            </a:ln>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dirty="0">
                <a:cs typeface="+mn-ea"/>
                <a:sym typeface="+mn-lt"/>
              </a:endParaRPr>
            </a:p>
          </p:txBody>
        </p:sp>
      </p:grpSp>
      <p:grpSp>
        <p:nvGrpSpPr>
          <p:cNvPr id="26" name="组合 25"/>
          <p:cNvGrpSpPr/>
          <p:nvPr/>
        </p:nvGrpSpPr>
        <p:grpSpPr>
          <a:xfrm>
            <a:off x="1029932" y="1773218"/>
            <a:ext cx="8408406" cy="3515688"/>
            <a:chOff x="1029932" y="1886194"/>
            <a:chExt cx="8408406" cy="3515688"/>
          </a:xfrm>
          <a:solidFill>
            <a:srgbClr val="F8D5C8"/>
          </a:solidFill>
        </p:grpSpPr>
        <p:sp>
          <p:nvSpPr>
            <p:cNvPr id="12" name="椭圆 11"/>
            <p:cNvSpPr/>
            <p:nvPr/>
          </p:nvSpPr>
          <p:spPr>
            <a:xfrm>
              <a:off x="1029932" y="1886194"/>
              <a:ext cx="581849" cy="581849"/>
            </a:xfrm>
            <a:prstGeom prst="ellipse">
              <a:avLst/>
            </a:prstGeom>
            <a:solidFill>
              <a:srgbClr val="4365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cs typeface="+mn-ea"/>
                  <a:sym typeface="+mn-lt"/>
                </a:rPr>
                <a:t>1</a:t>
              </a:r>
              <a:endParaRPr lang="zh-CN" altLang="en-US" sz="2400" b="1" dirty="0">
                <a:cs typeface="+mn-ea"/>
                <a:sym typeface="+mn-lt"/>
              </a:endParaRPr>
            </a:p>
          </p:txBody>
        </p:sp>
        <p:sp>
          <p:nvSpPr>
            <p:cNvPr id="5" name="椭圆 4"/>
            <p:cNvSpPr/>
            <p:nvPr/>
          </p:nvSpPr>
          <p:spPr>
            <a:xfrm>
              <a:off x="5087431" y="1886194"/>
              <a:ext cx="581849" cy="581849"/>
            </a:xfrm>
            <a:prstGeom prst="ellipse">
              <a:avLst/>
            </a:prstGeom>
            <a:solidFill>
              <a:srgbClr val="4365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cs typeface="+mn-ea"/>
                  <a:sym typeface="+mn-lt"/>
                </a:rPr>
                <a:t>2</a:t>
              </a:r>
              <a:endParaRPr lang="zh-CN" altLang="en-US" sz="2400" b="1" dirty="0">
                <a:cs typeface="+mn-ea"/>
                <a:sym typeface="+mn-lt"/>
              </a:endParaRPr>
            </a:p>
          </p:txBody>
        </p:sp>
        <p:sp>
          <p:nvSpPr>
            <p:cNvPr id="14" name="椭圆 13"/>
            <p:cNvSpPr/>
            <p:nvPr/>
          </p:nvSpPr>
          <p:spPr>
            <a:xfrm>
              <a:off x="8856489" y="1907967"/>
              <a:ext cx="581849" cy="581849"/>
            </a:xfrm>
            <a:prstGeom prst="ellipse">
              <a:avLst/>
            </a:prstGeom>
            <a:solidFill>
              <a:srgbClr val="4365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cs typeface="+mn-ea"/>
                  <a:sym typeface="+mn-lt"/>
                </a:rPr>
                <a:t>3</a:t>
              </a:r>
              <a:endParaRPr lang="zh-CN" altLang="en-US" sz="2400" b="1" dirty="0">
                <a:cs typeface="+mn-ea"/>
                <a:sym typeface="+mn-lt"/>
              </a:endParaRPr>
            </a:p>
          </p:txBody>
        </p:sp>
        <p:sp>
          <p:nvSpPr>
            <p:cNvPr id="15" name="椭圆 14"/>
            <p:cNvSpPr/>
            <p:nvPr/>
          </p:nvSpPr>
          <p:spPr>
            <a:xfrm>
              <a:off x="1029932" y="4750994"/>
              <a:ext cx="581849" cy="581849"/>
            </a:xfrm>
            <a:prstGeom prst="ellipse">
              <a:avLst/>
            </a:prstGeom>
            <a:solidFill>
              <a:srgbClr val="4365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cs typeface="+mn-ea"/>
                  <a:sym typeface="+mn-lt"/>
                </a:rPr>
                <a:t>6</a:t>
              </a:r>
              <a:endParaRPr lang="zh-CN" altLang="en-US" sz="2400" b="1" dirty="0">
                <a:cs typeface="+mn-ea"/>
                <a:sym typeface="+mn-lt"/>
              </a:endParaRPr>
            </a:p>
          </p:txBody>
        </p:sp>
        <p:sp>
          <p:nvSpPr>
            <p:cNvPr id="16" name="椭圆 15"/>
            <p:cNvSpPr/>
            <p:nvPr/>
          </p:nvSpPr>
          <p:spPr>
            <a:xfrm>
              <a:off x="5087829" y="4750946"/>
              <a:ext cx="581849" cy="581849"/>
            </a:xfrm>
            <a:prstGeom prst="ellipse">
              <a:avLst/>
            </a:prstGeom>
            <a:solidFill>
              <a:srgbClr val="4365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cs typeface="+mn-ea"/>
                  <a:sym typeface="+mn-lt"/>
                </a:rPr>
                <a:t>5</a:t>
              </a:r>
              <a:endParaRPr lang="zh-CN" altLang="en-US" sz="2400" b="1" dirty="0">
                <a:cs typeface="+mn-ea"/>
                <a:sym typeface="+mn-lt"/>
              </a:endParaRPr>
            </a:p>
          </p:txBody>
        </p:sp>
        <p:sp>
          <p:nvSpPr>
            <p:cNvPr id="8" name="椭圆 7"/>
            <p:cNvSpPr/>
            <p:nvPr/>
          </p:nvSpPr>
          <p:spPr>
            <a:xfrm>
              <a:off x="8856135" y="4820033"/>
              <a:ext cx="581849" cy="581849"/>
            </a:xfrm>
            <a:prstGeom prst="ellipse">
              <a:avLst/>
            </a:prstGeom>
            <a:solidFill>
              <a:srgbClr val="4365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cs typeface="+mn-ea"/>
                  <a:sym typeface="+mn-lt"/>
                </a:rPr>
                <a:t>4</a:t>
              </a:r>
              <a:endParaRPr lang="zh-CN" altLang="en-US" sz="2400" b="1" dirty="0">
                <a:cs typeface="+mn-ea"/>
                <a:sym typeface="+mn-lt"/>
              </a:endParaRPr>
            </a:p>
          </p:txBody>
        </p:sp>
      </p:grpSp>
      <p:sp>
        <p:nvSpPr>
          <p:cNvPr id="9" name="文本框 8"/>
          <p:cNvSpPr txBox="1">
            <a:spLocks noChangeArrowheads="1"/>
          </p:cNvSpPr>
          <p:nvPr/>
        </p:nvSpPr>
        <p:spPr bwMode="auto">
          <a:xfrm>
            <a:off x="335280" y="2606675"/>
            <a:ext cx="2114550" cy="737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l"/>
            <a:r>
              <a:rPr lang="zh-CN" altLang="en-US" sz="1400" dirty="0">
                <a:solidFill>
                  <a:srgbClr val="335B2E"/>
                </a:solidFill>
                <a:latin typeface="微软雅黑" panose="020B0503020204020204" charset="-122"/>
                <a:ea typeface="微软雅黑" panose="020B0503020204020204" charset="-122"/>
                <a:sym typeface="+mn-ea"/>
              </a:rPr>
              <a:t>点击文本框即可进行编辑输入相关内容点击文本进行编辑输入相</a:t>
            </a:r>
            <a:endParaRPr lang="zh-CN" altLang="en-US" sz="1400" dirty="0">
              <a:solidFill>
                <a:srgbClr val="335B2E"/>
              </a:solidFill>
              <a:latin typeface="+mn-lt"/>
              <a:ea typeface="+mn-ea"/>
              <a:cs typeface="+mn-ea"/>
              <a:sym typeface="+mn-lt"/>
            </a:endParaRPr>
          </a:p>
        </p:txBody>
      </p:sp>
      <p:sp>
        <p:nvSpPr>
          <p:cNvPr id="49" name="文本框 48"/>
          <p:cNvSpPr txBox="1">
            <a:spLocks noChangeArrowheads="1"/>
          </p:cNvSpPr>
          <p:nvPr/>
        </p:nvSpPr>
        <p:spPr bwMode="auto">
          <a:xfrm>
            <a:off x="263525" y="5585460"/>
            <a:ext cx="2114550" cy="737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l"/>
            <a:r>
              <a:rPr lang="zh-CN" altLang="en-US" sz="1400" dirty="0">
                <a:solidFill>
                  <a:srgbClr val="335B2E"/>
                </a:solidFill>
                <a:latin typeface="微软雅黑" panose="020B0503020204020204" charset="-122"/>
                <a:ea typeface="微软雅黑" panose="020B0503020204020204" charset="-122"/>
                <a:sym typeface="+mn-ea"/>
              </a:rPr>
              <a:t>点击文本框即可进行编辑输入相关内容点击文本进行编辑输入相</a:t>
            </a:r>
            <a:endParaRPr lang="zh-CN" altLang="en-US" sz="1400" dirty="0">
              <a:solidFill>
                <a:srgbClr val="335B2E"/>
              </a:solidFill>
              <a:latin typeface="+mn-lt"/>
              <a:ea typeface="+mn-ea"/>
              <a:cs typeface="+mn-ea"/>
              <a:sym typeface="+mn-lt"/>
            </a:endParaRPr>
          </a:p>
        </p:txBody>
      </p:sp>
      <p:sp>
        <p:nvSpPr>
          <p:cNvPr id="50" name="文本框 49"/>
          <p:cNvSpPr txBox="1">
            <a:spLocks noChangeArrowheads="1"/>
          </p:cNvSpPr>
          <p:nvPr/>
        </p:nvSpPr>
        <p:spPr bwMode="auto">
          <a:xfrm>
            <a:off x="4321175" y="5585460"/>
            <a:ext cx="2114550" cy="737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l"/>
            <a:r>
              <a:rPr lang="zh-CN" altLang="en-US" sz="1400" dirty="0">
                <a:solidFill>
                  <a:srgbClr val="335B2E"/>
                </a:solidFill>
                <a:latin typeface="微软雅黑" panose="020B0503020204020204" charset="-122"/>
                <a:ea typeface="微软雅黑" panose="020B0503020204020204" charset="-122"/>
                <a:sym typeface="+mn-ea"/>
              </a:rPr>
              <a:t>点击文本框即可进行编辑输入相关内容点击文本进行编辑输入相</a:t>
            </a:r>
            <a:endParaRPr lang="zh-CN" altLang="en-US" sz="1400" dirty="0">
              <a:solidFill>
                <a:srgbClr val="335B2E"/>
              </a:solidFill>
              <a:latin typeface="+mn-lt"/>
              <a:ea typeface="+mn-ea"/>
              <a:cs typeface="+mn-ea"/>
              <a:sym typeface="+mn-lt"/>
            </a:endParaRPr>
          </a:p>
        </p:txBody>
      </p:sp>
      <p:sp>
        <p:nvSpPr>
          <p:cNvPr id="51" name="文本框 50"/>
          <p:cNvSpPr txBox="1">
            <a:spLocks noChangeArrowheads="1"/>
          </p:cNvSpPr>
          <p:nvPr/>
        </p:nvSpPr>
        <p:spPr bwMode="auto">
          <a:xfrm>
            <a:off x="8090535" y="5585460"/>
            <a:ext cx="2114550" cy="737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l"/>
            <a:r>
              <a:rPr lang="zh-CN" altLang="en-US" sz="1400" dirty="0">
                <a:solidFill>
                  <a:srgbClr val="335B2E"/>
                </a:solidFill>
                <a:latin typeface="微软雅黑" panose="020B0503020204020204" charset="-122"/>
                <a:ea typeface="微软雅黑" panose="020B0503020204020204" charset="-122"/>
                <a:sym typeface="+mn-ea"/>
              </a:rPr>
              <a:t>点击文本框即可进行编辑输入相关内容点击文本进行编辑输入相</a:t>
            </a:r>
            <a:endParaRPr lang="zh-CN" altLang="en-US" sz="1400" dirty="0">
              <a:solidFill>
                <a:srgbClr val="335B2E"/>
              </a:solidFill>
              <a:latin typeface="+mn-lt"/>
              <a:ea typeface="+mn-ea"/>
              <a:cs typeface="+mn-ea"/>
              <a:sym typeface="+mn-lt"/>
            </a:endParaRPr>
          </a:p>
        </p:txBody>
      </p:sp>
      <p:sp>
        <p:nvSpPr>
          <p:cNvPr id="52" name="文本框 51"/>
          <p:cNvSpPr txBox="1">
            <a:spLocks noChangeArrowheads="1"/>
          </p:cNvSpPr>
          <p:nvPr/>
        </p:nvSpPr>
        <p:spPr bwMode="auto">
          <a:xfrm>
            <a:off x="8082280" y="2606675"/>
            <a:ext cx="2114550" cy="737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l"/>
            <a:r>
              <a:rPr lang="zh-CN" altLang="en-US" sz="1400" dirty="0">
                <a:solidFill>
                  <a:srgbClr val="335B2E"/>
                </a:solidFill>
                <a:latin typeface="微软雅黑" panose="020B0503020204020204" charset="-122"/>
                <a:ea typeface="微软雅黑" panose="020B0503020204020204" charset="-122"/>
                <a:sym typeface="+mn-ea"/>
              </a:rPr>
              <a:t>点击文本框即可进行编辑输入相关内容点击文本进行编辑输入相</a:t>
            </a:r>
            <a:endParaRPr lang="zh-CN" altLang="en-US" sz="1400" dirty="0">
              <a:solidFill>
                <a:srgbClr val="335B2E"/>
              </a:solidFill>
              <a:latin typeface="+mn-lt"/>
              <a:ea typeface="+mn-ea"/>
              <a:cs typeface="+mn-ea"/>
              <a:sym typeface="+mn-lt"/>
            </a:endParaRPr>
          </a:p>
        </p:txBody>
      </p:sp>
      <p:sp>
        <p:nvSpPr>
          <p:cNvPr id="53" name="文本框 52"/>
          <p:cNvSpPr txBox="1">
            <a:spLocks noChangeArrowheads="1"/>
          </p:cNvSpPr>
          <p:nvPr/>
        </p:nvSpPr>
        <p:spPr bwMode="auto">
          <a:xfrm>
            <a:off x="4229735" y="2606675"/>
            <a:ext cx="2114550" cy="737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l"/>
            <a:r>
              <a:rPr lang="zh-CN" altLang="en-US" sz="1400" dirty="0">
                <a:solidFill>
                  <a:srgbClr val="335B2E"/>
                </a:solidFill>
                <a:latin typeface="微软雅黑" panose="020B0503020204020204" charset="-122"/>
                <a:ea typeface="微软雅黑" panose="020B0503020204020204" charset="-122"/>
                <a:sym typeface="+mn-ea"/>
              </a:rPr>
              <a:t>点击文本框即可进行编辑输入相关内容点击文本进行编辑输入相</a:t>
            </a:r>
            <a:endParaRPr lang="zh-CN" altLang="en-US" sz="1400" dirty="0">
              <a:solidFill>
                <a:srgbClr val="335B2E"/>
              </a:solidFill>
              <a:latin typeface="+mn-lt"/>
              <a:ea typeface="+mn-ea"/>
              <a:cs typeface="+mn-ea"/>
              <a:sym typeface="+mn-lt"/>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51000"/>
          </a:blip>
          <a:tile tx="1612900" ty="-387350" sx="50000" sy="50000" flip="none" algn="r"/>
        </a:blipFill>
        <a:effectLst/>
      </p:bgPr>
    </p:bg>
    <p:spTree>
      <p:nvGrpSpPr>
        <p:cNvPr id="1" name=""/>
        <p:cNvGrpSpPr/>
        <p:nvPr/>
      </p:nvGrpSpPr>
      <p:grpSpPr/>
      <p:sp>
        <p:nvSpPr>
          <p:cNvPr id="7" name="矩形 6"/>
          <p:cNvSpPr/>
          <p:nvPr/>
        </p:nvSpPr>
        <p:spPr>
          <a:xfrm>
            <a:off x="635" y="-635"/>
            <a:ext cx="12192000" cy="6858000"/>
          </a:xfrm>
          <a:prstGeom prst="rect">
            <a:avLst/>
          </a:prstGeom>
          <a:solidFill>
            <a:srgbClr val="8CBC9D">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1" name="圆角矩形 30"/>
          <p:cNvSpPr/>
          <p:nvPr/>
        </p:nvSpPr>
        <p:spPr>
          <a:xfrm>
            <a:off x="4708525" y="1166495"/>
            <a:ext cx="2777490" cy="2779200"/>
          </a:xfrm>
          <a:prstGeom prst="roundRect">
            <a:avLst/>
          </a:prstGeom>
          <a:gradFill>
            <a:gsLst>
              <a:gs pos="50000">
                <a:srgbClr val="82A873">
                  <a:alpha val="100000"/>
                </a:srgbClr>
              </a:gs>
              <a:gs pos="0">
                <a:srgbClr val="5B884B"/>
              </a:gs>
              <a:gs pos="100000">
                <a:srgbClr val="A8C79B">
                  <a:alpha val="0"/>
                </a:srgbClr>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2" name="文本框 31"/>
          <p:cNvSpPr txBox="1"/>
          <p:nvPr/>
        </p:nvSpPr>
        <p:spPr>
          <a:xfrm>
            <a:off x="5614670" y="1572260"/>
            <a:ext cx="965200" cy="1968500"/>
          </a:xfrm>
          <a:prstGeom prst="rect">
            <a:avLst/>
          </a:prstGeom>
          <a:noFill/>
          <a:effectLst>
            <a:outerShdw blurRad="50800" dist="38100" dir="2700000" algn="tl" rotWithShape="0">
              <a:srgbClr val="335B2E">
                <a:alpha val="40000"/>
              </a:srgbClr>
            </a:outerShdw>
          </a:effectLst>
        </p:spPr>
        <p:txBody>
          <a:bodyPr wrap="square" rtlCol="0">
            <a:spAutoFit/>
          </a:bodyPr>
          <a:p>
            <a:pPr algn="ctr"/>
            <a:r>
              <a:rPr lang="en-US" altLang="zh-CN" sz="12200" b="1">
                <a:solidFill>
                  <a:schemeClr val="bg1"/>
                </a:solidFill>
                <a:latin typeface="微软雅黑" panose="020B0503020204020204" charset="-122"/>
                <a:ea typeface="微软雅黑" panose="020B0503020204020204" charset="-122"/>
              </a:rPr>
              <a:t>3</a:t>
            </a:r>
            <a:endParaRPr lang="en-US" altLang="zh-CN" sz="12200" b="1">
              <a:solidFill>
                <a:schemeClr val="bg1"/>
              </a:solidFill>
              <a:latin typeface="微软雅黑" panose="020B0503020204020204" charset="-122"/>
              <a:ea typeface="微软雅黑" panose="020B0503020204020204" charset="-122"/>
            </a:endParaRPr>
          </a:p>
        </p:txBody>
      </p:sp>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22394" y="110184"/>
            <a:ext cx="3706961" cy="621526"/>
          </a:xfrm>
          <a:prstGeom prst="rect">
            <a:avLst/>
          </a:prstGeom>
        </p:spPr>
      </p:pic>
      <p:sp>
        <p:nvSpPr>
          <p:cNvPr id="43" name="文本框 42"/>
          <p:cNvSpPr txBox="1"/>
          <p:nvPr/>
        </p:nvSpPr>
        <p:spPr>
          <a:xfrm>
            <a:off x="3423920" y="4113530"/>
            <a:ext cx="5344160" cy="768350"/>
          </a:xfrm>
          <a:prstGeom prst="rect">
            <a:avLst/>
          </a:prstGeom>
          <a:noFill/>
        </p:spPr>
        <p:txBody>
          <a:bodyPr wrap="square" rtlCol="0">
            <a:spAutoFit/>
          </a:bodyPr>
          <a:p>
            <a:pPr algn="ctr"/>
            <a:r>
              <a:rPr lang="zh-CN" altLang="en-US" sz="4400" b="1">
                <a:solidFill>
                  <a:srgbClr val="436538"/>
                </a:solidFill>
                <a:sym typeface="+mn-ea"/>
              </a:rPr>
              <a:t>请输入标题</a:t>
            </a:r>
            <a:endParaRPr lang="zh-CN" altLang="en-US" sz="4400" b="1">
              <a:solidFill>
                <a:srgbClr val="436538"/>
              </a:solidFill>
              <a:sym typeface="+mn-ea"/>
            </a:endParaRPr>
          </a:p>
        </p:txBody>
      </p:sp>
      <p:sp>
        <p:nvSpPr>
          <p:cNvPr id="10" name="文本框 9"/>
          <p:cNvSpPr txBox="1"/>
          <p:nvPr/>
        </p:nvSpPr>
        <p:spPr>
          <a:xfrm>
            <a:off x="3277235" y="5151120"/>
            <a:ext cx="5636895" cy="645160"/>
          </a:xfrm>
          <a:prstGeom prst="rect">
            <a:avLst/>
          </a:prstGeom>
          <a:noFill/>
        </p:spPr>
        <p:txBody>
          <a:bodyPr wrap="square" rtlCol="0">
            <a:spAutoFit/>
          </a:bodyPr>
          <a:p>
            <a:pPr algn="l"/>
            <a:r>
              <a:rPr lang="zh-CN" altLang="en-US" dirty="0">
                <a:solidFill>
                  <a:srgbClr val="436538"/>
                </a:solidFill>
                <a:latin typeface="微软雅黑" panose="020B0503020204020204" charset="-122"/>
                <a:ea typeface="微软雅黑" panose="020B0503020204020204" charset="-122"/>
                <a:sym typeface="+mn-ea"/>
              </a:rPr>
              <a:t>点击文本框即可进行编辑输入相关内容点击文本框即可进行编辑输入相关内容点击文本框即可</a:t>
            </a:r>
            <a:endParaRPr lang="zh-CN" altLang="en-US" dirty="0">
              <a:solidFill>
                <a:srgbClr val="436538"/>
              </a:solidFill>
              <a:latin typeface="微软雅黑" panose="020B0503020204020204" charset="-122"/>
              <a:ea typeface="微软雅黑" panose="020B0503020204020204" charset="-122"/>
              <a:sym typeface="+mn-ea"/>
            </a:endParaRPr>
          </a:p>
        </p:txBody>
      </p:sp>
    </p:spTree>
  </p:cSld>
  <p:clrMapOvr>
    <a:masterClrMapping/>
  </p:clrMapOvr>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176"/>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176"/>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2.xml><?xml version="1.0" encoding="utf-8"?>
<p:tagLst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176"/>
  <p:tag name="KSO_WM_TEMPLATE_MASTER_TYPE" val="0"/>
  <p:tag name="KSO_WM_TEMPLATE_COLOR_TYPE" val="1"/>
  <p:tag name="KSO_WM_UNIT_SHOW_EDIT_AREA_INDICATION" val="1"/>
</p:tagLst>
</file>

<file path=ppt/tags/tag63.xml><?xml version="1.0" encoding="utf-8"?>
<p:tagLst xmlns:p="http://schemas.openxmlformats.org/presentationml/2006/main">
  <p:tag name="COMMONDATA" val="eyJoZGlkIjoiMjk1ZDczMmM3OTJmYmRjODc4NTgyYzg3YzU3YjBjMDEifQ=="/>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heme/theme1.xml><?xml version="1.0" encoding="utf-8"?>
<a:theme xmlns:a="http://schemas.openxmlformats.org/drawingml/2006/main" name="Office 主题​​">
  <a:themeElements>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gs>
            <a:gs pos="100000">
              <a:schemeClr val="phClr">
                <a:lumMod val="85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1698</Words>
  <Application>WPS 演示</Application>
  <PresentationFormat>宽屏</PresentationFormat>
  <Paragraphs>178</Paragraphs>
  <Slides>16</Slides>
  <Notes>4</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16</vt:i4>
      </vt:variant>
    </vt:vector>
  </HeadingPairs>
  <TitlesOfParts>
    <vt:vector size="26" baseType="lpstr">
      <vt:lpstr>Arial</vt:lpstr>
      <vt:lpstr>宋体</vt:lpstr>
      <vt:lpstr>Wingdings</vt:lpstr>
      <vt:lpstr>Wingdings</vt:lpstr>
      <vt:lpstr>微软雅黑</vt:lpstr>
      <vt:lpstr>Arial Unicode MS</vt:lpstr>
      <vt:lpstr>Calibri</vt:lpstr>
      <vt:lpstr>Neris Thin</vt:lpstr>
      <vt:lpstr>AMGDT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十叁_</cp:lastModifiedBy>
  <cp:revision>178</cp:revision>
  <dcterms:created xsi:type="dcterms:W3CDTF">2019-06-19T02:08:00Z</dcterms:created>
  <dcterms:modified xsi:type="dcterms:W3CDTF">2022-11-27T09:23:24Z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2052-11.1.0.12763</vt:lpwstr>
  </property>
  <property fmtid="{D5CDD505-2E9C-101B-9397-08002B2CF9AE}" pid="3" name="ICV">
    <vt:lpwstr>6E6BE3C1EE714315BF9EE73642581CA2</vt:lpwstr>
  </property>
</Properties>
</file>